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22.jp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3.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35.jpg" ContentType="image/jpe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4.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image45.jpg" ContentType="image/jpeg"/>
  <Override PartName="/ppt/notesSlides/notesSlide24.xml" ContentType="application/vnd.openxmlformats-officedocument.presentationml.notesSlide+xml"/>
  <Override PartName="/ppt/media/image46.jpg" ContentType="image/jpeg"/>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notesSlides/notesSlide27.xml" ContentType="application/vnd.openxmlformats-officedocument.presentationml.notesSlide+xml"/>
  <Override PartName="/ppt/theme/themeOverride7.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3" r:id="rId5"/>
    <p:sldMasterId id="2147483681" r:id="rId6"/>
    <p:sldMasterId id="2147483687" r:id="rId7"/>
    <p:sldMasterId id="2147483700" r:id="rId8"/>
    <p:sldMasterId id="2147483734" r:id="rId9"/>
    <p:sldMasterId id="2147483738" r:id="rId10"/>
  </p:sldMasterIdLst>
  <p:notesMasterIdLst>
    <p:notesMasterId r:id="rId51"/>
  </p:notesMasterIdLst>
  <p:sldIdLst>
    <p:sldId id="276" r:id="rId11"/>
    <p:sldId id="296" r:id="rId12"/>
    <p:sldId id="258" r:id="rId13"/>
    <p:sldId id="452" r:id="rId14"/>
    <p:sldId id="260" r:id="rId15"/>
    <p:sldId id="259" r:id="rId16"/>
    <p:sldId id="440" r:id="rId17"/>
    <p:sldId id="410" r:id="rId18"/>
    <p:sldId id="339" r:id="rId19"/>
    <p:sldId id="371" r:id="rId20"/>
    <p:sldId id="417" r:id="rId21"/>
    <p:sldId id="362" r:id="rId22"/>
    <p:sldId id="369" r:id="rId23"/>
    <p:sldId id="377" r:id="rId24"/>
    <p:sldId id="386" r:id="rId25"/>
    <p:sldId id="441" r:id="rId26"/>
    <p:sldId id="341" r:id="rId27"/>
    <p:sldId id="342" r:id="rId28"/>
    <p:sldId id="385" r:id="rId29"/>
    <p:sldId id="370" r:id="rId30"/>
    <p:sldId id="361" r:id="rId31"/>
    <p:sldId id="421" r:id="rId32"/>
    <p:sldId id="411" r:id="rId33"/>
    <p:sldId id="378" r:id="rId34"/>
    <p:sldId id="383" r:id="rId35"/>
    <p:sldId id="454" r:id="rId36"/>
    <p:sldId id="323" r:id="rId37"/>
    <p:sldId id="448" r:id="rId38"/>
    <p:sldId id="449" r:id="rId39"/>
    <p:sldId id="401" r:id="rId40"/>
    <p:sldId id="283" r:id="rId41"/>
    <p:sldId id="447" r:id="rId42"/>
    <p:sldId id="418" r:id="rId43"/>
    <p:sldId id="269" r:id="rId44"/>
    <p:sldId id="365" r:id="rId45"/>
    <p:sldId id="415" r:id="rId46"/>
    <p:sldId id="442" r:id="rId47"/>
    <p:sldId id="434" r:id="rId48"/>
    <p:sldId id="380" r:id="rId49"/>
    <p:sldId id="271" r:id="rId50"/>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AB2A70-F747-4C9F-B8E0-743F1966D5EB}" v="2" dt="2021-10-11T18:46:34.7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216" autoAdjust="0"/>
    <p:restoredTop sz="78019" autoAdjust="0"/>
  </p:normalViewPr>
  <p:slideViewPr>
    <p:cSldViewPr snapToGrid="0">
      <p:cViewPr varScale="1">
        <p:scale>
          <a:sx n="89" d="100"/>
          <a:sy n="89" d="100"/>
        </p:scale>
        <p:origin x="636" y="102"/>
      </p:cViewPr>
      <p:guideLst/>
    </p:cSldViewPr>
  </p:slideViewPr>
  <p:notesTextViewPr>
    <p:cViewPr>
      <p:scale>
        <a:sx n="1" d="1"/>
        <a:sy n="1" d="1"/>
      </p:scale>
      <p:origin x="0" y="0"/>
    </p:cViewPr>
  </p:notesTextViewPr>
  <p:sorterViewPr>
    <p:cViewPr varScale="1">
      <p:scale>
        <a:sx n="100" d="100"/>
        <a:sy n="100" d="100"/>
      </p:scale>
      <p:origin x="0" y="-55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microsoft.com/office/2015/10/relationships/revisionInfo" Target="revisionInfo.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issa McMann" userId="df2854be-0b0e-4392-98ce-280d4ef6aa2f" providerId="ADAL" clId="{1AAB2A70-F747-4C9F-B8E0-743F1966D5EB}"/>
    <pc:docChg chg="undo custSel addSld delSld modSld sldOrd">
      <pc:chgData name="Melissa McMann" userId="df2854be-0b0e-4392-98ce-280d4ef6aa2f" providerId="ADAL" clId="{1AAB2A70-F747-4C9F-B8E0-743F1966D5EB}" dt="2021-10-11T18:47:32.268" v="53" actId="6549"/>
      <pc:docMkLst>
        <pc:docMk/>
      </pc:docMkLst>
      <pc:sldChg chg="add del">
        <pc:chgData name="Melissa McMann" userId="df2854be-0b0e-4392-98ce-280d4ef6aa2f" providerId="ADAL" clId="{1AAB2A70-F747-4C9F-B8E0-743F1966D5EB}" dt="2021-10-11T18:45:34.301" v="29"/>
        <pc:sldMkLst>
          <pc:docMk/>
          <pc:sldMk cId="576317350" sldId="258"/>
        </pc:sldMkLst>
      </pc:sldChg>
      <pc:sldChg chg="add del">
        <pc:chgData name="Melissa McMann" userId="df2854be-0b0e-4392-98ce-280d4ef6aa2f" providerId="ADAL" clId="{1AAB2A70-F747-4C9F-B8E0-743F1966D5EB}" dt="2021-10-11T18:45:34.301" v="29"/>
        <pc:sldMkLst>
          <pc:docMk/>
          <pc:sldMk cId="1609518131" sldId="259"/>
        </pc:sldMkLst>
      </pc:sldChg>
      <pc:sldChg chg="add del">
        <pc:chgData name="Melissa McMann" userId="df2854be-0b0e-4392-98ce-280d4ef6aa2f" providerId="ADAL" clId="{1AAB2A70-F747-4C9F-B8E0-743F1966D5EB}" dt="2021-10-11T18:45:34.301" v="29"/>
        <pc:sldMkLst>
          <pc:docMk/>
          <pc:sldMk cId="2832833762" sldId="260"/>
        </pc:sldMkLst>
      </pc:sldChg>
      <pc:sldChg chg="ord">
        <pc:chgData name="Melissa McMann" userId="df2854be-0b0e-4392-98ce-280d4ef6aa2f" providerId="ADAL" clId="{1AAB2A70-F747-4C9F-B8E0-743F1966D5EB}" dt="2021-10-05T19:36:20.179" v="22"/>
        <pc:sldMkLst>
          <pc:docMk/>
          <pc:sldMk cId="3396471990" sldId="283"/>
        </pc:sldMkLst>
      </pc:sldChg>
      <pc:sldChg chg="add del">
        <pc:chgData name="Melissa McMann" userId="df2854be-0b0e-4392-98ce-280d4ef6aa2f" providerId="ADAL" clId="{1AAB2A70-F747-4C9F-B8E0-743F1966D5EB}" dt="2021-10-11T18:46:34.748" v="33"/>
        <pc:sldMkLst>
          <pc:docMk/>
          <pc:sldMk cId="3796342599" sldId="378"/>
        </pc:sldMkLst>
      </pc:sldChg>
      <pc:sldChg chg="add del">
        <pc:chgData name="Melissa McMann" userId="df2854be-0b0e-4392-98ce-280d4ef6aa2f" providerId="ADAL" clId="{1AAB2A70-F747-4C9F-B8E0-743F1966D5EB}" dt="2021-10-11T18:46:34.748" v="33"/>
        <pc:sldMkLst>
          <pc:docMk/>
          <pc:sldMk cId="1365242153" sldId="383"/>
        </pc:sldMkLst>
      </pc:sldChg>
      <pc:sldChg chg="add del ord">
        <pc:chgData name="Melissa McMann" userId="df2854be-0b0e-4392-98ce-280d4ef6aa2f" providerId="ADAL" clId="{1AAB2A70-F747-4C9F-B8E0-743F1966D5EB}" dt="2021-10-11T18:46:08.589" v="30" actId="22"/>
        <pc:sldMkLst>
          <pc:docMk/>
          <pc:sldMk cId="3632732822" sldId="411"/>
        </pc:sldMkLst>
      </pc:sldChg>
      <pc:sldChg chg="addSp delSp modSp mod setBg">
        <pc:chgData name="Melissa McMann" userId="df2854be-0b0e-4392-98ce-280d4ef6aa2f" providerId="ADAL" clId="{1AAB2A70-F747-4C9F-B8E0-743F1966D5EB}" dt="2021-10-05T19:32:22.769" v="16" actId="1076"/>
        <pc:sldMkLst>
          <pc:docMk/>
          <pc:sldMk cId="3005167948" sldId="434"/>
        </pc:sldMkLst>
        <pc:spChg chg="mod ord">
          <ac:chgData name="Melissa McMann" userId="df2854be-0b0e-4392-98ce-280d4ef6aa2f" providerId="ADAL" clId="{1AAB2A70-F747-4C9F-B8E0-743F1966D5EB}" dt="2021-10-05T19:32:18.416" v="15" actId="26606"/>
          <ac:spMkLst>
            <pc:docMk/>
            <pc:sldMk cId="3005167948" sldId="434"/>
            <ac:spMk id="2" creationId="{98998FD4-6FE6-4808-AB74-697B6C5BAD6F}"/>
          </ac:spMkLst>
        </pc:spChg>
        <pc:spChg chg="mod">
          <ac:chgData name="Melissa McMann" userId="df2854be-0b0e-4392-98ce-280d4ef6aa2f" providerId="ADAL" clId="{1AAB2A70-F747-4C9F-B8E0-743F1966D5EB}" dt="2021-10-05T19:32:22.769" v="16" actId="1076"/>
          <ac:spMkLst>
            <pc:docMk/>
            <pc:sldMk cId="3005167948" sldId="434"/>
            <ac:spMk id="3" creationId="{AF87DE8D-A27A-433E-B447-0405B6BAB715}"/>
          </ac:spMkLst>
        </pc:spChg>
        <pc:spChg chg="add del">
          <ac:chgData name="Melissa McMann" userId="df2854be-0b0e-4392-98ce-280d4ef6aa2f" providerId="ADAL" clId="{1AAB2A70-F747-4C9F-B8E0-743F1966D5EB}" dt="2021-10-05T19:21:12.376" v="11" actId="26606"/>
          <ac:spMkLst>
            <pc:docMk/>
            <pc:sldMk cId="3005167948" sldId="434"/>
            <ac:spMk id="10" creationId="{4038CB10-1F5C-4D54-9DF7-12586DE5B007}"/>
          </ac:spMkLst>
        </pc:spChg>
        <pc:spChg chg="add del">
          <ac:chgData name="Melissa McMann" userId="df2854be-0b0e-4392-98ce-280d4ef6aa2f" providerId="ADAL" clId="{1AAB2A70-F747-4C9F-B8E0-743F1966D5EB}" dt="2021-10-05T19:21:12.376" v="11" actId="26606"/>
          <ac:spMkLst>
            <pc:docMk/>
            <pc:sldMk cId="3005167948" sldId="434"/>
            <ac:spMk id="12" creationId="{73ED6512-6858-4552-B699-9A97FE9A4EA2}"/>
          </ac:spMkLst>
        </pc:spChg>
        <pc:spChg chg="add del">
          <ac:chgData name="Melissa McMann" userId="df2854be-0b0e-4392-98ce-280d4ef6aa2f" providerId="ADAL" clId="{1AAB2A70-F747-4C9F-B8E0-743F1966D5EB}" dt="2021-10-05T19:21:14.585" v="13" actId="26606"/>
          <ac:spMkLst>
            <pc:docMk/>
            <pc:sldMk cId="3005167948" sldId="434"/>
            <ac:spMk id="14" creationId="{F13C74B1-5B17-4795-BED0-7140497B445A}"/>
          </ac:spMkLst>
        </pc:spChg>
        <pc:spChg chg="add del">
          <ac:chgData name="Melissa McMann" userId="df2854be-0b0e-4392-98ce-280d4ef6aa2f" providerId="ADAL" clId="{1AAB2A70-F747-4C9F-B8E0-743F1966D5EB}" dt="2021-10-05T19:21:14.585" v="13" actId="26606"/>
          <ac:spMkLst>
            <pc:docMk/>
            <pc:sldMk cId="3005167948" sldId="434"/>
            <ac:spMk id="15" creationId="{D4974D33-8DC5-464E-8C6D-BE58F0669C17}"/>
          </ac:spMkLst>
        </pc:spChg>
        <pc:spChg chg="add del">
          <ac:chgData name="Melissa McMann" userId="df2854be-0b0e-4392-98ce-280d4ef6aa2f" providerId="ADAL" clId="{1AAB2A70-F747-4C9F-B8E0-743F1966D5EB}" dt="2021-10-05T19:32:18.416" v="15" actId="26606"/>
          <ac:spMkLst>
            <pc:docMk/>
            <pc:sldMk cId="3005167948" sldId="434"/>
            <ac:spMk id="17" creationId="{743AA782-23D1-4521-8CAD-47662984AA08}"/>
          </ac:spMkLst>
        </pc:spChg>
        <pc:spChg chg="add del">
          <ac:chgData name="Melissa McMann" userId="df2854be-0b0e-4392-98ce-280d4ef6aa2f" providerId="ADAL" clId="{1AAB2A70-F747-4C9F-B8E0-743F1966D5EB}" dt="2021-10-05T19:32:18.416" v="15" actId="26606"/>
          <ac:spMkLst>
            <pc:docMk/>
            <pc:sldMk cId="3005167948" sldId="434"/>
            <ac:spMk id="18" creationId="{650D18FE-0824-4A46-B22C-A86B52E5780A}"/>
          </ac:spMkLst>
        </pc:spChg>
        <pc:spChg chg="add">
          <ac:chgData name="Melissa McMann" userId="df2854be-0b0e-4392-98ce-280d4ef6aa2f" providerId="ADAL" clId="{1AAB2A70-F747-4C9F-B8E0-743F1966D5EB}" dt="2021-10-05T19:32:18.416" v="15" actId="26606"/>
          <ac:spMkLst>
            <pc:docMk/>
            <pc:sldMk cId="3005167948" sldId="434"/>
            <ac:spMk id="23" creationId="{5E39A796-BE83-48B1-B33F-35C4A32AAB57}"/>
          </ac:spMkLst>
        </pc:spChg>
        <pc:spChg chg="add">
          <ac:chgData name="Melissa McMann" userId="df2854be-0b0e-4392-98ce-280d4ef6aa2f" providerId="ADAL" clId="{1AAB2A70-F747-4C9F-B8E0-743F1966D5EB}" dt="2021-10-05T19:32:18.416" v="15" actId="26606"/>
          <ac:spMkLst>
            <pc:docMk/>
            <pc:sldMk cId="3005167948" sldId="434"/>
            <ac:spMk id="25" creationId="{72F84B47-E267-4194-8194-831DB7B5547F}"/>
          </ac:spMkLst>
        </pc:spChg>
        <pc:picChg chg="add mod">
          <ac:chgData name="Melissa McMann" userId="df2854be-0b0e-4392-98ce-280d4ef6aa2f" providerId="ADAL" clId="{1AAB2A70-F747-4C9F-B8E0-743F1966D5EB}" dt="2021-10-05T19:32:18.416" v="15" actId="26606"/>
          <ac:picMkLst>
            <pc:docMk/>
            <pc:sldMk cId="3005167948" sldId="434"/>
            <ac:picMk id="5" creationId="{4BB67D1C-D24C-4402-BF28-5E31C5668901}"/>
          </ac:picMkLst>
        </pc:picChg>
      </pc:sldChg>
      <pc:sldChg chg="del">
        <pc:chgData name="Melissa McMann" userId="df2854be-0b0e-4392-98ce-280d4ef6aa2f" providerId="ADAL" clId="{1AAB2A70-F747-4C9F-B8E0-743F1966D5EB}" dt="2021-10-05T19:35:57.096" v="18" actId="47"/>
        <pc:sldMkLst>
          <pc:docMk/>
          <pc:sldMk cId="2818912836" sldId="446"/>
        </pc:sldMkLst>
      </pc:sldChg>
      <pc:sldChg chg="add">
        <pc:chgData name="Melissa McMann" userId="df2854be-0b0e-4392-98ce-280d4ef6aa2f" providerId="ADAL" clId="{1AAB2A70-F747-4C9F-B8E0-743F1966D5EB}" dt="2021-10-05T19:35:53.571" v="17" actId="22"/>
        <pc:sldMkLst>
          <pc:docMk/>
          <pc:sldMk cId="665695894" sldId="448"/>
        </pc:sldMkLst>
      </pc:sldChg>
      <pc:sldChg chg="add">
        <pc:chgData name="Melissa McMann" userId="df2854be-0b0e-4392-98ce-280d4ef6aa2f" providerId="ADAL" clId="{1AAB2A70-F747-4C9F-B8E0-743F1966D5EB}" dt="2021-10-05T19:35:53.571" v="17" actId="22"/>
        <pc:sldMkLst>
          <pc:docMk/>
          <pc:sldMk cId="2975966144" sldId="449"/>
        </pc:sldMkLst>
      </pc:sldChg>
      <pc:sldChg chg="add">
        <pc:chgData name="Melissa McMann" userId="df2854be-0b0e-4392-98ce-280d4ef6aa2f" providerId="ADAL" clId="{1AAB2A70-F747-4C9F-B8E0-743F1966D5EB}" dt="2021-10-11T18:45:34.301" v="29"/>
        <pc:sldMkLst>
          <pc:docMk/>
          <pc:sldMk cId="1582824894" sldId="452"/>
        </pc:sldMkLst>
      </pc:sldChg>
      <pc:sldChg chg="modSp add mod">
        <pc:chgData name="Melissa McMann" userId="df2854be-0b0e-4392-98ce-280d4ef6aa2f" providerId="ADAL" clId="{1AAB2A70-F747-4C9F-B8E0-743F1966D5EB}" dt="2021-10-11T18:47:32.268" v="53" actId="6549"/>
        <pc:sldMkLst>
          <pc:docMk/>
          <pc:sldMk cId="3690055336" sldId="454"/>
        </pc:sldMkLst>
        <pc:spChg chg="mod">
          <ac:chgData name="Melissa McMann" userId="df2854be-0b0e-4392-98ce-280d4ef6aa2f" providerId="ADAL" clId="{1AAB2A70-F747-4C9F-B8E0-743F1966D5EB}" dt="2021-10-11T18:47:32.268" v="53" actId="6549"/>
          <ac:spMkLst>
            <pc:docMk/>
            <pc:sldMk cId="3690055336" sldId="454"/>
            <ac:spMk id="3" creationId="{85A33FA5-2949-4889-9CC7-126D520D557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A2E784-57CE-441C-B3B0-C2778F89EC5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2AF412B-7ADA-46DD-A4C8-F1E307415165}">
      <dgm:prSet/>
      <dgm:spPr/>
      <dgm:t>
        <a:bodyPr/>
        <a:lstStyle/>
        <a:p>
          <a:r>
            <a:rPr lang="en-US" b="0" i="0" dirty="0"/>
            <a:t>We advise programs to have at least 2-3 background checked adults (advisors or chaperones, etc.) participate in virtual programs, whether these are with small or large groups. </a:t>
          </a:r>
          <a:endParaRPr lang="en-US" dirty="0"/>
        </a:p>
      </dgm:t>
    </dgm:pt>
    <dgm:pt modelId="{6FF3F736-3EFC-4ADC-BB2C-C35950C55CFF}" type="parTrans" cxnId="{4CD192A3-7357-4B1D-ABD3-365CD5413BD6}">
      <dgm:prSet/>
      <dgm:spPr/>
      <dgm:t>
        <a:bodyPr/>
        <a:lstStyle/>
        <a:p>
          <a:endParaRPr lang="en-US"/>
        </a:p>
      </dgm:t>
    </dgm:pt>
    <dgm:pt modelId="{082FE501-ECDA-4CA8-B40E-ABE922EE6BC1}" type="sibTrans" cxnId="{4CD192A3-7357-4B1D-ABD3-365CD5413BD6}">
      <dgm:prSet/>
      <dgm:spPr/>
      <dgm:t>
        <a:bodyPr/>
        <a:lstStyle/>
        <a:p>
          <a:endParaRPr lang="en-US"/>
        </a:p>
      </dgm:t>
    </dgm:pt>
    <dgm:pt modelId="{50280915-62AD-4B79-963C-5E5C6846AD4A}">
      <dgm:prSet/>
      <dgm:spPr/>
      <dgm:t>
        <a:bodyPr/>
        <a:lstStyle/>
        <a:p>
          <a:r>
            <a:rPr lang="en-US" b="0" i="0"/>
            <a:t>Regardless if you have 30 youth or 5 youth, the recommendation would be to have </a:t>
          </a:r>
          <a:r>
            <a:rPr lang="en-US" b="1" i="0"/>
            <a:t>at least 2 </a:t>
          </a:r>
          <a:r>
            <a:rPr lang="en-US" b="0" i="0"/>
            <a:t>adults if possible. </a:t>
          </a:r>
          <a:endParaRPr lang="en-US"/>
        </a:p>
      </dgm:t>
    </dgm:pt>
    <dgm:pt modelId="{FE2D7DCC-3768-4826-976B-BE66EB8F05DD}" type="parTrans" cxnId="{AF18F733-FE48-47F1-B0C4-DF07D15A6F8B}">
      <dgm:prSet/>
      <dgm:spPr/>
      <dgm:t>
        <a:bodyPr/>
        <a:lstStyle/>
        <a:p>
          <a:endParaRPr lang="en-US"/>
        </a:p>
      </dgm:t>
    </dgm:pt>
    <dgm:pt modelId="{E37F9CE2-0BD9-44BB-853A-1659EFC34913}" type="sibTrans" cxnId="{AF18F733-FE48-47F1-B0C4-DF07D15A6F8B}">
      <dgm:prSet/>
      <dgm:spPr/>
      <dgm:t>
        <a:bodyPr/>
        <a:lstStyle/>
        <a:p>
          <a:endParaRPr lang="en-US"/>
        </a:p>
      </dgm:t>
    </dgm:pt>
    <dgm:pt modelId="{5715B239-C46C-4ABE-967E-1DC0FB1C93B7}">
      <dgm:prSet/>
      <dgm:spPr/>
      <dgm:t>
        <a:bodyPr/>
        <a:lstStyle/>
        <a:p>
          <a:r>
            <a:rPr lang="en-US" b="0" i="0"/>
            <a:t>Having at least 2-3 adults discourages any inappropriate one-on-one engagement and can help hold the student members and the other advisors/chaperones accountable to the code of conduct or any other program guidelines. </a:t>
          </a:r>
          <a:endParaRPr lang="en-US"/>
        </a:p>
      </dgm:t>
    </dgm:pt>
    <dgm:pt modelId="{1148F6A5-A417-4B81-AB5C-CB6827F2EEB0}" type="parTrans" cxnId="{19D2272E-B07B-4090-9163-E02AB93325E4}">
      <dgm:prSet/>
      <dgm:spPr/>
      <dgm:t>
        <a:bodyPr/>
        <a:lstStyle/>
        <a:p>
          <a:endParaRPr lang="en-US"/>
        </a:p>
      </dgm:t>
    </dgm:pt>
    <dgm:pt modelId="{F2407C84-BCDC-4638-874D-9DE5957342D1}" type="sibTrans" cxnId="{19D2272E-B07B-4090-9163-E02AB93325E4}">
      <dgm:prSet/>
      <dgm:spPr/>
      <dgm:t>
        <a:bodyPr/>
        <a:lstStyle/>
        <a:p>
          <a:endParaRPr lang="en-US"/>
        </a:p>
      </dgm:t>
    </dgm:pt>
    <dgm:pt modelId="{5F8CBB0C-0E92-4C5D-AC44-130EB8DF3A31}" type="pres">
      <dgm:prSet presAssocID="{12A2E784-57CE-441C-B3B0-C2778F89EC56}" presName="linear" presStyleCnt="0">
        <dgm:presLayoutVars>
          <dgm:animLvl val="lvl"/>
          <dgm:resizeHandles val="exact"/>
        </dgm:presLayoutVars>
      </dgm:prSet>
      <dgm:spPr/>
    </dgm:pt>
    <dgm:pt modelId="{A3C40970-4095-44AB-A67A-D97E252FC27E}" type="pres">
      <dgm:prSet presAssocID="{22AF412B-7ADA-46DD-A4C8-F1E307415165}" presName="parentText" presStyleLbl="node1" presStyleIdx="0" presStyleCnt="2">
        <dgm:presLayoutVars>
          <dgm:chMax val="0"/>
          <dgm:bulletEnabled val="1"/>
        </dgm:presLayoutVars>
      </dgm:prSet>
      <dgm:spPr/>
    </dgm:pt>
    <dgm:pt modelId="{19D11627-61ED-4635-85DC-9695BBF29DF7}" type="pres">
      <dgm:prSet presAssocID="{22AF412B-7ADA-46DD-A4C8-F1E307415165}" presName="childText" presStyleLbl="revTx" presStyleIdx="0" presStyleCnt="1">
        <dgm:presLayoutVars>
          <dgm:bulletEnabled val="1"/>
        </dgm:presLayoutVars>
      </dgm:prSet>
      <dgm:spPr/>
    </dgm:pt>
    <dgm:pt modelId="{EC4840AF-3B64-4E5B-8F28-1E9B3B9FEF29}" type="pres">
      <dgm:prSet presAssocID="{5715B239-C46C-4ABE-967E-1DC0FB1C93B7}" presName="parentText" presStyleLbl="node1" presStyleIdx="1" presStyleCnt="2">
        <dgm:presLayoutVars>
          <dgm:chMax val="0"/>
          <dgm:bulletEnabled val="1"/>
        </dgm:presLayoutVars>
      </dgm:prSet>
      <dgm:spPr/>
    </dgm:pt>
  </dgm:ptLst>
  <dgm:cxnLst>
    <dgm:cxn modelId="{51E5240C-B53E-41EB-B4F0-74BB91D19D94}" type="presOf" srcId="{5715B239-C46C-4ABE-967E-1DC0FB1C93B7}" destId="{EC4840AF-3B64-4E5B-8F28-1E9B3B9FEF29}" srcOrd="0" destOrd="0" presId="urn:microsoft.com/office/officeart/2005/8/layout/vList2"/>
    <dgm:cxn modelId="{19D2272E-B07B-4090-9163-E02AB93325E4}" srcId="{12A2E784-57CE-441C-B3B0-C2778F89EC56}" destId="{5715B239-C46C-4ABE-967E-1DC0FB1C93B7}" srcOrd="1" destOrd="0" parTransId="{1148F6A5-A417-4B81-AB5C-CB6827F2EEB0}" sibTransId="{F2407C84-BCDC-4638-874D-9DE5957342D1}"/>
    <dgm:cxn modelId="{AF18F733-FE48-47F1-B0C4-DF07D15A6F8B}" srcId="{22AF412B-7ADA-46DD-A4C8-F1E307415165}" destId="{50280915-62AD-4B79-963C-5E5C6846AD4A}" srcOrd="0" destOrd="0" parTransId="{FE2D7DCC-3768-4826-976B-BE66EB8F05DD}" sibTransId="{E37F9CE2-0BD9-44BB-853A-1659EFC34913}"/>
    <dgm:cxn modelId="{7E54D842-B428-47B2-A875-8B45EEC6F226}" type="presOf" srcId="{50280915-62AD-4B79-963C-5E5C6846AD4A}" destId="{19D11627-61ED-4635-85DC-9695BBF29DF7}" srcOrd="0" destOrd="0" presId="urn:microsoft.com/office/officeart/2005/8/layout/vList2"/>
    <dgm:cxn modelId="{0ED5F674-2369-4906-BE41-6D6553B183D6}" type="presOf" srcId="{12A2E784-57CE-441C-B3B0-C2778F89EC56}" destId="{5F8CBB0C-0E92-4C5D-AC44-130EB8DF3A31}" srcOrd="0" destOrd="0" presId="urn:microsoft.com/office/officeart/2005/8/layout/vList2"/>
    <dgm:cxn modelId="{4CD192A3-7357-4B1D-ABD3-365CD5413BD6}" srcId="{12A2E784-57CE-441C-B3B0-C2778F89EC56}" destId="{22AF412B-7ADA-46DD-A4C8-F1E307415165}" srcOrd="0" destOrd="0" parTransId="{6FF3F736-3EFC-4ADC-BB2C-C35950C55CFF}" sibTransId="{082FE501-ECDA-4CA8-B40E-ABE922EE6BC1}"/>
    <dgm:cxn modelId="{601A8FE7-B7A8-4423-A6CD-372739BD5660}" type="presOf" srcId="{22AF412B-7ADA-46DD-A4C8-F1E307415165}" destId="{A3C40970-4095-44AB-A67A-D97E252FC27E}" srcOrd="0" destOrd="0" presId="urn:microsoft.com/office/officeart/2005/8/layout/vList2"/>
    <dgm:cxn modelId="{058E4498-AA1C-4FBC-B4FE-0077C9EEC453}" type="presParOf" srcId="{5F8CBB0C-0E92-4C5D-AC44-130EB8DF3A31}" destId="{A3C40970-4095-44AB-A67A-D97E252FC27E}" srcOrd="0" destOrd="0" presId="urn:microsoft.com/office/officeart/2005/8/layout/vList2"/>
    <dgm:cxn modelId="{5C322C84-5156-46C8-A030-3E7D38EBC304}" type="presParOf" srcId="{5F8CBB0C-0E92-4C5D-AC44-130EB8DF3A31}" destId="{19D11627-61ED-4635-85DC-9695BBF29DF7}" srcOrd="1" destOrd="0" presId="urn:microsoft.com/office/officeart/2005/8/layout/vList2"/>
    <dgm:cxn modelId="{45C6175B-CE0A-4B8F-B576-2F166D1E2116}" type="presParOf" srcId="{5F8CBB0C-0E92-4C5D-AC44-130EB8DF3A31}" destId="{EC4840AF-3B64-4E5B-8F28-1E9B3B9FEF29}"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8F4857-4B39-4D51-BE6F-27566CC16DBE}"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E7E4D3CA-ACB2-410B-AD17-9E3BD6925273}">
      <dgm:prSet/>
      <dgm:spPr/>
      <dgm:t>
        <a:bodyPr/>
        <a:lstStyle/>
        <a:p>
          <a:r>
            <a:rPr lang="en-US" b="1" i="0" dirty="0"/>
            <a:t>North American SLPs</a:t>
          </a:r>
          <a:br>
            <a:rPr lang="en-US" b="1" i="0" dirty="0"/>
          </a:br>
          <a:r>
            <a:rPr lang="en-US" b="1" i="0" dirty="0"/>
            <a:t>YP Compliance</a:t>
          </a:r>
          <a:endParaRPr lang="en-US" dirty="0"/>
        </a:p>
      </dgm:t>
    </dgm:pt>
    <dgm:pt modelId="{F546F472-E2AE-4485-9428-670864E91FBF}" type="parTrans" cxnId="{82C71168-89E7-4695-BF82-4AA41F055902}">
      <dgm:prSet/>
      <dgm:spPr/>
      <dgm:t>
        <a:bodyPr/>
        <a:lstStyle/>
        <a:p>
          <a:endParaRPr lang="en-US"/>
        </a:p>
      </dgm:t>
    </dgm:pt>
    <dgm:pt modelId="{93821A74-B805-4924-A491-E83355DC3366}" type="sibTrans" cxnId="{82C71168-89E7-4695-BF82-4AA41F055902}">
      <dgm:prSet/>
      <dgm:spPr/>
      <dgm:t>
        <a:bodyPr/>
        <a:lstStyle/>
        <a:p>
          <a:endParaRPr lang="en-US"/>
        </a:p>
      </dgm:t>
    </dgm:pt>
    <dgm:pt modelId="{98178948-B2BB-4FEF-924B-A51F6CFC2F67}" type="pres">
      <dgm:prSet presAssocID="{0B8F4857-4B39-4D51-BE6F-27566CC16DBE}" presName="CompostProcess" presStyleCnt="0">
        <dgm:presLayoutVars>
          <dgm:dir/>
          <dgm:resizeHandles val="exact"/>
        </dgm:presLayoutVars>
      </dgm:prSet>
      <dgm:spPr/>
    </dgm:pt>
    <dgm:pt modelId="{4A93D5B0-83AD-4243-BF66-ECDE9241586F}" type="pres">
      <dgm:prSet presAssocID="{0B8F4857-4B39-4D51-BE6F-27566CC16DBE}" presName="arrow" presStyleLbl="bgShp" presStyleIdx="0" presStyleCnt="1"/>
      <dgm:spPr/>
    </dgm:pt>
    <dgm:pt modelId="{6CB6F375-0503-4F6F-9385-D61735F4F5CE}" type="pres">
      <dgm:prSet presAssocID="{0B8F4857-4B39-4D51-BE6F-27566CC16DBE}" presName="linearProcess" presStyleCnt="0"/>
      <dgm:spPr/>
    </dgm:pt>
    <dgm:pt modelId="{A3982504-AF5E-487D-8C40-89F513EEDA77}" type="pres">
      <dgm:prSet presAssocID="{E7E4D3CA-ACB2-410B-AD17-9E3BD6925273}" presName="textNode" presStyleLbl="node1" presStyleIdx="0" presStyleCnt="1" custScaleX="81535" custScaleY="64949">
        <dgm:presLayoutVars>
          <dgm:bulletEnabled val="1"/>
        </dgm:presLayoutVars>
      </dgm:prSet>
      <dgm:spPr/>
    </dgm:pt>
  </dgm:ptLst>
  <dgm:cxnLst>
    <dgm:cxn modelId="{31916704-79DC-4770-B5DC-1B02D8C2AA53}" type="presOf" srcId="{0B8F4857-4B39-4D51-BE6F-27566CC16DBE}" destId="{98178948-B2BB-4FEF-924B-A51F6CFC2F67}" srcOrd="0" destOrd="0" presId="urn:microsoft.com/office/officeart/2005/8/layout/hProcess9"/>
    <dgm:cxn modelId="{472ECE43-AA16-4B51-94F1-ABCDAB468427}" type="presOf" srcId="{E7E4D3CA-ACB2-410B-AD17-9E3BD6925273}" destId="{A3982504-AF5E-487D-8C40-89F513EEDA77}" srcOrd="0" destOrd="0" presId="urn:microsoft.com/office/officeart/2005/8/layout/hProcess9"/>
    <dgm:cxn modelId="{82C71168-89E7-4695-BF82-4AA41F055902}" srcId="{0B8F4857-4B39-4D51-BE6F-27566CC16DBE}" destId="{E7E4D3CA-ACB2-410B-AD17-9E3BD6925273}" srcOrd="0" destOrd="0" parTransId="{F546F472-E2AE-4485-9428-670864E91FBF}" sibTransId="{93821A74-B805-4924-A491-E83355DC3366}"/>
    <dgm:cxn modelId="{D23CE174-B435-4A4F-8D19-E885023FB7CC}" type="presParOf" srcId="{98178948-B2BB-4FEF-924B-A51F6CFC2F67}" destId="{4A93D5B0-83AD-4243-BF66-ECDE9241586F}" srcOrd="0" destOrd="0" presId="urn:microsoft.com/office/officeart/2005/8/layout/hProcess9"/>
    <dgm:cxn modelId="{E3B1BA13-5258-45A8-99FC-156F8A539E76}" type="presParOf" srcId="{98178948-B2BB-4FEF-924B-A51F6CFC2F67}" destId="{6CB6F375-0503-4F6F-9385-D61735F4F5CE}" srcOrd="1" destOrd="0" presId="urn:microsoft.com/office/officeart/2005/8/layout/hProcess9"/>
    <dgm:cxn modelId="{B5D21166-4373-4C7E-AB81-35FE3D8F7183}" type="presParOf" srcId="{6CB6F375-0503-4F6F-9385-D61735F4F5CE}" destId="{A3982504-AF5E-487D-8C40-89F513EEDA77}" srcOrd="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40970-4095-44AB-A67A-D97E252FC27E}">
      <dsp:nvSpPr>
        <dsp:cNvPr id="0" name=""/>
        <dsp:cNvSpPr/>
      </dsp:nvSpPr>
      <dsp:spPr>
        <a:xfrm>
          <a:off x="0" y="311781"/>
          <a:ext cx="8111410" cy="17842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dirty="0"/>
            <a:t>We advise programs to have at least 2-3 background checked adults (advisors or chaperones, etc.) participate in virtual programs, whether these are with small or large groups. </a:t>
          </a:r>
          <a:endParaRPr lang="en-US" sz="2500" kern="1200" dirty="0"/>
        </a:p>
      </dsp:txBody>
      <dsp:txXfrm>
        <a:off x="87100" y="398881"/>
        <a:ext cx="7937210" cy="1610050"/>
      </dsp:txXfrm>
    </dsp:sp>
    <dsp:sp modelId="{19D11627-61ED-4635-85DC-9695BBF29DF7}">
      <dsp:nvSpPr>
        <dsp:cNvPr id="0" name=""/>
        <dsp:cNvSpPr/>
      </dsp:nvSpPr>
      <dsp:spPr>
        <a:xfrm>
          <a:off x="0" y="2096031"/>
          <a:ext cx="8111410" cy="633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7537"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b="0" i="0" kern="1200"/>
            <a:t>Regardless if you have 30 youth or 5 youth, the recommendation would be to have </a:t>
          </a:r>
          <a:r>
            <a:rPr lang="en-US" sz="2000" b="1" i="0" kern="1200"/>
            <a:t>at least 2 </a:t>
          </a:r>
          <a:r>
            <a:rPr lang="en-US" sz="2000" b="0" i="0" kern="1200"/>
            <a:t>adults if possible. </a:t>
          </a:r>
          <a:endParaRPr lang="en-US" sz="2000" kern="1200"/>
        </a:p>
      </dsp:txBody>
      <dsp:txXfrm>
        <a:off x="0" y="2096031"/>
        <a:ext cx="8111410" cy="633937"/>
      </dsp:txXfrm>
    </dsp:sp>
    <dsp:sp modelId="{EC4840AF-3B64-4E5B-8F28-1E9B3B9FEF29}">
      <dsp:nvSpPr>
        <dsp:cNvPr id="0" name=""/>
        <dsp:cNvSpPr/>
      </dsp:nvSpPr>
      <dsp:spPr>
        <a:xfrm>
          <a:off x="0" y="2729968"/>
          <a:ext cx="8111410" cy="17842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a:t>Having at least 2-3 adults discourages any inappropriate one-on-one engagement and can help hold the student members and the other advisors/chaperones accountable to the code of conduct or any other program guidelines. </a:t>
          </a:r>
          <a:endParaRPr lang="en-US" sz="2500" kern="1200"/>
        </a:p>
      </dsp:txBody>
      <dsp:txXfrm>
        <a:off x="87100" y="2817068"/>
        <a:ext cx="7937210" cy="16100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3D5B0-83AD-4243-BF66-ECDE9241586F}">
      <dsp:nvSpPr>
        <dsp:cNvPr id="0" name=""/>
        <dsp:cNvSpPr/>
      </dsp:nvSpPr>
      <dsp:spPr>
        <a:xfrm>
          <a:off x="208570" y="0"/>
          <a:ext cx="2363798" cy="2722596"/>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982504-AF5E-487D-8C40-89F513EEDA77}">
      <dsp:nvSpPr>
        <dsp:cNvPr id="0" name=""/>
        <dsp:cNvSpPr/>
      </dsp:nvSpPr>
      <dsp:spPr>
        <a:xfrm>
          <a:off x="529551" y="1007638"/>
          <a:ext cx="1721836" cy="7073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dirty="0"/>
            <a:t>North American SLPs</a:t>
          </a:r>
          <a:br>
            <a:rPr lang="en-US" sz="1400" b="1" i="0" kern="1200" dirty="0"/>
          </a:br>
          <a:r>
            <a:rPr lang="en-US" sz="1400" b="1" i="0" kern="1200" dirty="0"/>
            <a:t>YP Compliance</a:t>
          </a:r>
          <a:endParaRPr lang="en-US" sz="1400" kern="1200" dirty="0"/>
        </a:p>
      </dsp:txBody>
      <dsp:txXfrm>
        <a:off x="564079" y="1042166"/>
        <a:ext cx="1652780" cy="63826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576750" cy="6500654"/>
          </a:xfrm>
          <a:prstGeom prst="rect">
            <a:avLst/>
          </a:prstGeom>
        </p:spPr>
        <p:txBody>
          <a:bodyPr vert="horz" lIns="146167" tIns="73083" rIns="146167" bIns="73083" rtlCol="0"/>
          <a:lstStyle>
            <a:lvl1pPr algn="l">
              <a:defRPr sz="1900"/>
            </a:lvl1pPr>
          </a:lstStyle>
          <a:p>
            <a:endParaRPr lang="en-US"/>
          </a:p>
        </p:txBody>
      </p:sp>
      <p:sp>
        <p:nvSpPr>
          <p:cNvPr id="3" name="Date Placeholder 2"/>
          <p:cNvSpPr>
            <a:spLocks noGrp="1"/>
          </p:cNvSpPr>
          <p:nvPr>
            <p:ph type="dt" idx="1"/>
          </p:nvPr>
        </p:nvSpPr>
        <p:spPr>
          <a:xfrm>
            <a:off x="753905" y="1"/>
            <a:ext cx="576750" cy="6500654"/>
          </a:xfrm>
          <a:prstGeom prst="rect">
            <a:avLst/>
          </a:prstGeom>
        </p:spPr>
        <p:txBody>
          <a:bodyPr vert="horz" lIns="146167" tIns="73083" rIns="146167" bIns="73083" rtlCol="0"/>
          <a:lstStyle>
            <a:lvl1pPr algn="r">
              <a:defRPr sz="1900"/>
            </a:lvl1pPr>
          </a:lstStyle>
          <a:p>
            <a:fld id="{2B35DCAA-7A61-48D4-80CF-5229E16DAD19}" type="datetimeFigureOut">
              <a:rPr lang="en-US" smtClean="0"/>
              <a:t>10/11/2021</a:t>
            </a:fld>
            <a:endParaRPr lang="en-US"/>
          </a:p>
        </p:txBody>
      </p:sp>
      <p:sp>
        <p:nvSpPr>
          <p:cNvPr id="4" name="Slide Image Placeholder 3"/>
          <p:cNvSpPr>
            <a:spLocks noGrp="1" noRot="1" noChangeAspect="1"/>
          </p:cNvSpPr>
          <p:nvPr>
            <p:ph type="sldImg" idx="2"/>
          </p:nvPr>
        </p:nvSpPr>
        <p:spPr>
          <a:xfrm>
            <a:off x="-38203188" y="16195675"/>
            <a:ext cx="77738288" cy="43727688"/>
          </a:xfrm>
          <a:prstGeom prst="rect">
            <a:avLst/>
          </a:prstGeom>
          <a:noFill/>
          <a:ln w="12700">
            <a:solidFill>
              <a:prstClr val="black"/>
            </a:solidFill>
          </a:ln>
        </p:spPr>
        <p:txBody>
          <a:bodyPr vert="horz" lIns="146167" tIns="73083" rIns="146167" bIns="73083" rtlCol="0" anchor="ctr"/>
          <a:lstStyle/>
          <a:p>
            <a:endParaRPr lang="en-US"/>
          </a:p>
        </p:txBody>
      </p:sp>
      <p:sp>
        <p:nvSpPr>
          <p:cNvPr id="5" name="Notes Placeholder 4"/>
          <p:cNvSpPr>
            <a:spLocks noGrp="1"/>
          </p:cNvSpPr>
          <p:nvPr>
            <p:ph type="body" sz="quarter" idx="3"/>
          </p:nvPr>
        </p:nvSpPr>
        <p:spPr>
          <a:xfrm>
            <a:off x="133097" y="62352224"/>
            <a:ext cx="1064768" cy="51015455"/>
          </a:xfrm>
          <a:prstGeom prst="rect">
            <a:avLst/>
          </a:prstGeom>
        </p:spPr>
        <p:txBody>
          <a:bodyPr vert="horz" lIns="146167" tIns="73083" rIns="146167" bIns="7308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123062442"/>
            <a:ext cx="576750" cy="6500638"/>
          </a:xfrm>
          <a:prstGeom prst="rect">
            <a:avLst/>
          </a:prstGeom>
        </p:spPr>
        <p:txBody>
          <a:bodyPr vert="horz" lIns="146167" tIns="73083" rIns="146167" bIns="73083" rtlCol="0" anchor="b"/>
          <a:lstStyle>
            <a:lvl1pPr algn="l">
              <a:defRPr sz="1900"/>
            </a:lvl1pPr>
          </a:lstStyle>
          <a:p>
            <a:endParaRPr lang="en-US"/>
          </a:p>
        </p:txBody>
      </p:sp>
      <p:sp>
        <p:nvSpPr>
          <p:cNvPr id="7" name="Slide Number Placeholder 6"/>
          <p:cNvSpPr>
            <a:spLocks noGrp="1"/>
          </p:cNvSpPr>
          <p:nvPr>
            <p:ph type="sldNum" sz="quarter" idx="5"/>
          </p:nvPr>
        </p:nvSpPr>
        <p:spPr>
          <a:xfrm>
            <a:off x="753905" y="123062442"/>
            <a:ext cx="576750" cy="6500638"/>
          </a:xfrm>
          <a:prstGeom prst="rect">
            <a:avLst/>
          </a:prstGeom>
        </p:spPr>
        <p:txBody>
          <a:bodyPr vert="horz" lIns="146167" tIns="73083" rIns="146167" bIns="73083" rtlCol="0" anchor="b"/>
          <a:lstStyle>
            <a:lvl1pPr algn="r">
              <a:defRPr sz="1900"/>
            </a:lvl1pPr>
          </a:lstStyle>
          <a:p>
            <a:fld id="{75FCF794-7C38-4039-A212-11B15349FB3F}" type="slidenum">
              <a:rPr lang="en-US" smtClean="0"/>
              <a:t>‹#›</a:t>
            </a:fld>
            <a:endParaRPr lang="en-US"/>
          </a:p>
        </p:txBody>
      </p:sp>
    </p:spTree>
    <p:extLst>
      <p:ext uri="{BB962C8B-B14F-4D97-AF65-F5344CB8AC3E}">
        <p14:creationId xmlns:p14="http://schemas.microsoft.com/office/powerpoint/2010/main" val="420016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FCF794-7C38-4039-A212-11B15349FB3F}" type="slidenum">
              <a:rPr lang="en-US" smtClean="0"/>
              <a:t>1</a:t>
            </a:fld>
            <a:endParaRPr lang="en-US"/>
          </a:p>
        </p:txBody>
      </p:sp>
    </p:spTree>
    <p:extLst>
      <p:ext uri="{BB962C8B-B14F-4D97-AF65-F5344CB8AC3E}">
        <p14:creationId xmlns:p14="http://schemas.microsoft.com/office/powerpoint/2010/main" val="3249858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Praesidium migrated their youth protection courses from Armatus learning management system </a:t>
            </a:r>
            <a:r>
              <a:rPr lang="en-US"/>
              <a:t>(LMS) to </a:t>
            </a:r>
            <a:r>
              <a:rPr lang="en-US" dirty="0"/>
              <a:t>Praesidium Academy. All completed data was migrated over. Users now need to reset their password using their email on file with KI. </a:t>
            </a:r>
          </a:p>
        </p:txBody>
      </p:sp>
      <p:sp>
        <p:nvSpPr>
          <p:cNvPr id="4" name="Slide Number Placeholder 3"/>
          <p:cNvSpPr>
            <a:spLocks noGrp="1"/>
          </p:cNvSpPr>
          <p:nvPr>
            <p:ph type="sldNum" sz="quarter" idx="5"/>
          </p:nvPr>
        </p:nvSpPr>
        <p:spPr/>
        <p:txBody>
          <a:bodyPr/>
          <a:lstStyle/>
          <a:p>
            <a:pPr algn="l" defTabSz="1461668"/>
            <a:fld id="{07EF5F05-4F81-4B1F-B4D5-DCDC7FF402A5}" type="slidenum">
              <a:rPr lang="en-US" sz="2200" kern="0">
                <a:solidFill>
                  <a:srgbClr val="000000"/>
                </a:solidFill>
                <a:latin typeface="Arial"/>
                <a:cs typeface="Arial"/>
                <a:sym typeface="Arial"/>
              </a:rPr>
              <a:pPr algn="l" defTabSz="1461668"/>
              <a:t>10</a:t>
            </a:fld>
            <a:endParaRPr lang="en-US" sz="2200" kern="0">
              <a:solidFill>
                <a:srgbClr val="000000"/>
              </a:solidFill>
              <a:latin typeface="Arial"/>
              <a:cs typeface="Arial"/>
              <a:sym typeface="Arial"/>
            </a:endParaRPr>
          </a:p>
        </p:txBody>
      </p:sp>
      <p:sp>
        <p:nvSpPr>
          <p:cNvPr id="5" name="Date Placeholder 4">
            <a:extLst>
              <a:ext uri="{FF2B5EF4-FFF2-40B4-BE49-F238E27FC236}">
                <a16:creationId xmlns:a16="http://schemas.microsoft.com/office/drawing/2014/main" id="{87E41F16-5057-469A-9CAF-89321AB31E02}"/>
              </a:ext>
            </a:extLst>
          </p:cNvPr>
          <p:cNvSpPr>
            <a:spLocks noGrp="1"/>
          </p:cNvSpPr>
          <p:nvPr>
            <p:ph type="dt" idx="1"/>
          </p:nvPr>
        </p:nvSpPr>
        <p:spPr/>
        <p:txBody>
          <a:bodyPr/>
          <a:lstStyle/>
          <a:p>
            <a:pPr defTabSz="1461668"/>
            <a:fld id="{E5D7380F-FFB5-4AA4-8444-20678CAFECD5}" type="datetime1">
              <a:rPr lang="en-US" sz="2100" kern="0">
                <a:solidFill>
                  <a:srgbClr val="000000"/>
                </a:solidFill>
                <a:latin typeface="Calibri"/>
                <a:cs typeface="Calibri"/>
                <a:sym typeface="Calibri"/>
              </a:rPr>
              <a:pPr defTabSz="1461668"/>
              <a:t>10/11/2021</a:t>
            </a:fld>
            <a:endParaRPr lang="en-US" sz="2100" kern="0">
              <a:solidFill>
                <a:srgbClr val="000000"/>
              </a:solidFill>
              <a:latin typeface="Calibri"/>
              <a:cs typeface="Calibri"/>
              <a:sym typeface="Calibri"/>
            </a:endParaRPr>
          </a:p>
        </p:txBody>
      </p:sp>
      <p:sp>
        <p:nvSpPr>
          <p:cNvPr id="6" name="Footer Placeholder 5">
            <a:extLst>
              <a:ext uri="{FF2B5EF4-FFF2-40B4-BE49-F238E27FC236}">
                <a16:creationId xmlns:a16="http://schemas.microsoft.com/office/drawing/2014/main" id="{1942754C-2FD0-46BE-B1EF-2B2E51D2DDE2}"/>
              </a:ext>
            </a:extLst>
          </p:cNvPr>
          <p:cNvSpPr>
            <a:spLocks noGrp="1"/>
          </p:cNvSpPr>
          <p:nvPr>
            <p:ph type="ftr" sz="quarter" idx="4"/>
          </p:nvPr>
        </p:nvSpPr>
        <p:spPr/>
        <p:txBody>
          <a:bodyPr/>
          <a:lstStyle/>
          <a:p>
            <a:pPr defTabSz="1461668"/>
            <a:r>
              <a:rPr lang="en-US" sz="2100" kern="0">
                <a:solidFill>
                  <a:srgbClr val="000000"/>
                </a:solidFill>
                <a:latin typeface="Calibri"/>
                <a:cs typeface="Calibri"/>
                <a:sym typeface="Calibri"/>
              </a:rPr>
              <a:t>2020 1st Quarterly Youth Protection Managers' meeting</a:t>
            </a:r>
          </a:p>
        </p:txBody>
      </p:sp>
      <p:sp>
        <p:nvSpPr>
          <p:cNvPr id="7" name="Header Placeholder 6">
            <a:extLst>
              <a:ext uri="{FF2B5EF4-FFF2-40B4-BE49-F238E27FC236}">
                <a16:creationId xmlns:a16="http://schemas.microsoft.com/office/drawing/2014/main" id="{BB7A049D-BFCB-4113-B3F2-AAE6C3967F09}"/>
              </a:ext>
            </a:extLst>
          </p:cNvPr>
          <p:cNvSpPr>
            <a:spLocks noGrp="1"/>
          </p:cNvSpPr>
          <p:nvPr>
            <p:ph type="hdr" sz="quarter"/>
          </p:nvPr>
        </p:nvSpPr>
        <p:spPr/>
        <p:txBody>
          <a:bodyPr/>
          <a:lstStyle/>
          <a:p>
            <a:pPr defTabSz="1461668"/>
            <a:endParaRPr lang="en-US" sz="2100" kern="0">
              <a:solidFill>
                <a:srgbClr val="000000"/>
              </a:solidFill>
              <a:latin typeface="Calibri"/>
              <a:cs typeface="Calibri"/>
              <a:sym typeface="Calibri"/>
            </a:endParaRPr>
          </a:p>
        </p:txBody>
      </p:sp>
    </p:spTree>
    <p:extLst>
      <p:ext uri="{BB962C8B-B14F-4D97-AF65-F5344CB8AC3E}">
        <p14:creationId xmlns:p14="http://schemas.microsoft.com/office/powerpoint/2010/main" val="1654929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5417" indent="-365417" defTabSz="1461668">
              <a:buFont typeface="+mj-lt"/>
              <a:buAutoNum type="arabicPeriod"/>
            </a:pPr>
            <a:r>
              <a:rPr lang="en-US" sz="1900" dirty="0"/>
              <a:t>Why background checks? Through our research, we know that background checks can be used as a screening tool to identify protentional predators who have a history of violence or child abuse. </a:t>
            </a:r>
          </a:p>
          <a:p>
            <a:pPr marL="365417" indent="-365417" defTabSz="1461668">
              <a:buFont typeface="+mj-lt"/>
              <a:buAutoNum type="arabicPeriod"/>
            </a:pPr>
            <a:endParaRPr lang="en-US" sz="1900" dirty="0"/>
          </a:p>
          <a:p>
            <a:pPr marL="365417" indent="-365417" defTabSz="1461668">
              <a:buFont typeface="+mj-lt"/>
              <a:buAutoNum type="arabicPeriod"/>
            </a:pPr>
            <a:r>
              <a:rPr lang="en-US" sz="1900" dirty="0"/>
              <a:t>While Kiwanis is a global organization, we realize that background checks and the mechanics of receiving those checks vary greatly from country to country.</a:t>
            </a:r>
          </a:p>
          <a:p>
            <a:endParaRPr lang="en-US" dirty="0"/>
          </a:p>
        </p:txBody>
      </p:sp>
      <p:sp>
        <p:nvSpPr>
          <p:cNvPr id="4" name="Slide Number Placeholder 3"/>
          <p:cNvSpPr>
            <a:spLocks noGrp="1"/>
          </p:cNvSpPr>
          <p:nvPr>
            <p:ph type="sldNum" sz="quarter" idx="5"/>
          </p:nvPr>
        </p:nvSpPr>
        <p:spPr/>
        <p:txBody>
          <a:bodyPr/>
          <a:lstStyle/>
          <a:p>
            <a:pPr algn="l" defTabSz="1461668"/>
            <a:fld id="{75FCF794-7C38-4039-A212-11B15349FB3F}" type="slidenum">
              <a:rPr lang="en-US" sz="2200" kern="0">
                <a:solidFill>
                  <a:srgbClr val="000000"/>
                </a:solidFill>
                <a:latin typeface="Arial"/>
                <a:cs typeface="Arial"/>
                <a:sym typeface="Arial"/>
              </a:rPr>
              <a:pPr algn="l" defTabSz="1461668"/>
              <a:t>11</a:t>
            </a:fld>
            <a:endParaRPr lang="en-US" sz="2200" kern="0" dirty="0">
              <a:solidFill>
                <a:srgbClr val="000000"/>
              </a:solidFill>
              <a:latin typeface="Arial"/>
              <a:cs typeface="Arial"/>
              <a:sym typeface="Arial"/>
            </a:endParaRPr>
          </a:p>
        </p:txBody>
      </p:sp>
    </p:spTree>
    <p:extLst>
      <p:ext uri="{BB962C8B-B14F-4D97-AF65-F5344CB8AC3E}">
        <p14:creationId xmlns:p14="http://schemas.microsoft.com/office/powerpoint/2010/main" val="1351943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461668">
              <a:defRPr/>
            </a:pPr>
            <a:fld id="{75FCF794-7C38-4039-A212-11B15349FB3F}" type="slidenum">
              <a:rPr lang="en-US" sz="3200">
                <a:solidFill>
                  <a:prstClr val="black"/>
                </a:solidFill>
                <a:latin typeface="Calibri" panose="020F0502020204030204"/>
                <a:cs typeface="Arial"/>
                <a:sym typeface="Arial"/>
              </a:rPr>
              <a:pPr defTabSz="1461668">
                <a:defRPr/>
              </a:pPr>
              <a:t>12</a:t>
            </a:fld>
            <a:endParaRPr lang="en-US" sz="3200" dirty="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1792633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policy was updated Feb. 2020 to add all chaperones are required to have background check if participating in in overnight or off school grounds event. Previously, it was left up to the District to decide. More and more districts began requiring chaperones to complete background checks so we took that under advisement. </a:t>
            </a:r>
          </a:p>
        </p:txBody>
      </p:sp>
      <p:sp>
        <p:nvSpPr>
          <p:cNvPr id="4" name="Slide Number Placeholder 3"/>
          <p:cNvSpPr>
            <a:spLocks noGrp="1"/>
          </p:cNvSpPr>
          <p:nvPr>
            <p:ph type="sldNum" sz="quarter" idx="5"/>
          </p:nvPr>
        </p:nvSpPr>
        <p:spPr/>
        <p:txBody>
          <a:bodyPr/>
          <a:lstStyle/>
          <a:p>
            <a:pPr algn="l" defTabSz="1461668"/>
            <a:fld id="{75FCF794-7C38-4039-A212-11B15349FB3F}" type="slidenum">
              <a:rPr lang="en-US" sz="2200" kern="0">
                <a:solidFill>
                  <a:srgbClr val="000000"/>
                </a:solidFill>
                <a:latin typeface="Arial"/>
                <a:cs typeface="Arial"/>
                <a:sym typeface="Arial"/>
              </a:rPr>
              <a:pPr algn="l" defTabSz="1461668"/>
              <a:t>13</a:t>
            </a:fld>
            <a:endParaRPr lang="en-US" sz="2200" kern="0">
              <a:solidFill>
                <a:srgbClr val="000000"/>
              </a:solidFill>
              <a:latin typeface="Arial"/>
              <a:cs typeface="Arial"/>
              <a:sym typeface="Arial"/>
            </a:endParaRPr>
          </a:p>
        </p:txBody>
      </p:sp>
      <p:sp>
        <p:nvSpPr>
          <p:cNvPr id="5" name="Date Placeholder 4">
            <a:extLst>
              <a:ext uri="{FF2B5EF4-FFF2-40B4-BE49-F238E27FC236}">
                <a16:creationId xmlns:a16="http://schemas.microsoft.com/office/drawing/2014/main" id="{BD71F5C4-C7CA-4CA0-AB5B-23B1E522A2E4}"/>
              </a:ext>
            </a:extLst>
          </p:cNvPr>
          <p:cNvSpPr>
            <a:spLocks noGrp="1"/>
          </p:cNvSpPr>
          <p:nvPr>
            <p:ph type="dt" idx="1"/>
          </p:nvPr>
        </p:nvSpPr>
        <p:spPr/>
        <p:txBody>
          <a:bodyPr/>
          <a:lstStyle/>
          <a:p>
            <a:pPr defTabSz="1461668"/>
            <a:fld id="{151E9E94-5366-4759-8204-E8C9DDD9D50C}" type="datetime1">
              <a:rPr lang="en-US" sz="2100" kern="0">
                <a:solidFill>
                  <a:srgbClr val="000000"/>
                </a:solidFill>
                <a:latin typeface="Calibri"/>
                <a:cs typeface="Calibri"/>
                <a:sym typeface="Calibri"/>
              </a:rPr>
              <a:pPr defTabSz="1461668"/>
              <a:t>10/11/2021</a:t>
            </a:fld>
            <a:endParaRPr lang="en-US" sz="2100" kern="0">
              <a:solidFill>
                <a:srgbClr val="000000"/>
              </a:solidFill>
              <a:latin typeface="Calibri"/>
              <a:cs typeface="Calibri"/>
              <a:sym typeface="Calibri"/>
            </a:endParaRPr>
          </a:p>
        </p:txBody>
      </p:sp>
      <p:sp>
        <p:nvSpPr>
          <p:cNvPr id="6" name="Footer Placeholder 5">
            <a:extLst>
              <a:ext uri="{FF2B5EF4-FFF2-40B4-BE49-F238E27FC236}">
                <a16:creationId xmlns:a16="http://schemas.microsoft.com/office/drawing/2014/main" id="{B40BCB40-BF71-4469-90AB-B4A2FD5C3501}"/>
              </a:ext>
            </a:extLst>
          </p:cNvPr>
          <p:cNvSpPr>
            <a:spLocks noGrp="1"/>
          </p:cNvSpPr>
          <p:nvPr>
            <p:ph type="ftr" sz="quarter" idx="4"/>
          </p:nvPr>
        </p:nvSpPr>
        <p:spPr/>
        <p:txBody>
          <a:bodyPr/>
          <a:lstStyle/>
          <a:p>
            <a:pPr defTabSz="1461668"/>
            <a:endParaRPr lang="en-US" sz="2100" kern="0">
              <a:solidFill>
                <a:srgbClr val="000000"/>
              </a:solidFill>
              <a:latin typeface="Calibri"/>
              <a:cs typeface="Calibri"/>
              <a:sym typeface="Calibri"/>
            </a:endParaRPr>
          </a:p>
        </p:txBody>
      </p:sp>
      <p:sp>
        <p:nvSpPr>
          <p:cNvPr id="7" name="Header Placeholder 6">
            <a:extLst>
              <a:ext uri="{FF2B5EF4-FFF2-40B4-BE49-F238E27FC236}">
                <a16:creationId xmlns:a16="http://schemas.microsoft.com/office/drawing/2014/main" id="{77C7A26A-4255-4230-872C-06A032DFF86C}"/>
              </a:ext>
            </a:extLst>
          </p:cNvPr>
          <p:cNvSpPr>
            <a:spLocks noGrp="1"/>
          </p:cNvSpPr>
          <p:nvPr>
            <p:ph type="hdr" sz="quarter"/>
          </p:nvPr>
        </p:nvSpPr>
        <p:spPr/>
        <p:txBody>
          <a:bodyPr/>
          <a:lstStyle/>
          <a:p>
            <a:pPr defTabSz="1461668"/>
            <a:endParaRPr lang="en-US" sz="2100" kern="0">
              <a:solidFill>
                <a:srgbClr val="000000"/>
              </a:solidFill>
              <a:latin typeface="Calibri"/>
              <a:cs typeface="Calibri"/>
              <a:sym typeface="Calibri"/>
            </a:endParaRPr>
          </a:p>
        </p:txBody>
      </p:sp>
    </p:spTree>
    <p:extLst>
      <p:ext uri="{BB962C8B-B14F-4D97-AF65-F5344CB8AC3E}">
        <p14:creationId xmlns:p14="http://schemas.microsoft.com/office/powerpoint/2010/main" val="2607782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lgn="l" defTabSz="1461668"/>
            <a:fld id="{75FCF794-7C38-4039-A212-11B15349FB3F}" type="slidenum">
              <a:rPr lang="en-US" sz="2200" kern="0">
                <a:solidFill>
                  <a:srgbClr val="000000"/>
                </a:solidFill>
                <a:latin typeface="Arial"/>
                <a:cs typeface="Arial"/>
                <a:sym typeface="Arial"/>
              </a:rPr>
              <a:pPr algn="l" defTabSz="1461668"/>
              <a:t>14</a:t>
            </a:fld>
            <a:endParaRPr lang="en-US" sz="2200" kern="0">
              <a:solidFill>
                <a:srgbClr val="000000"/>
              </a:solidFill>
              <a:latin typeface="Arial"/>
              <a:cs typeface="Arial"/>
              <a:sym typeface="Arial"/>
            </a:endParaRPr>
          </a:p>
        </p:txBody>
      </p:sp>
    </p:spTree>
    <p:extLst>
      <p:ext uri="{BB962C8B-B14F-4D97-AF65-F5344CB8AC3E}">
        <p14:creationId xmlns:p14="http://schemas.microsoft.com/office/powerpoint/2010/main" val="3404993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lgn="l" defTabSz="1461668"/>
            <a:fld id="{75FCF794-7C38-4039-A212-11B15349FB3F}" type="slidenum">
              <a:rPr lang="en-US" sz="2200" kern="0">
                <a:solidFill>
                  <a:srgbClr val="000000"/>
                </a:solidFill>
                <a:latin typeface="Arial"/>
                <a:cs typeface="Arial"/>
                <a:sym typeface="Arial"/>
              </a:rPr>
              <a:pPr algn="l" defTabSz="1461668"/>
              <a:t>15</a:t>
            </a:fld>
            <a:endParaRPr lang="en-US" sz="2200" kern="0">
              <a:solidFill>
                <a:srgbClr val="000000"/>
              </a:solidFill>
              <a:latin typeface="Arial"/>
              <a:cs typeface="Arial"/>
              <a:sym typeface="Arial"/>
            </a:endParaRPr>
          </a:p>
        </p:txBody>
      </p:sp>
      <p:sp>
        <p:nvSpPr>
          <p:cNvPr id="5" name="Date Placeholder 4">
            <a:extLst>
              <a:ext uri="{FF2B5EF4-FFF2-40B4-BE49-F238E27FC236}">
                <a16:creationId xmlns:a16="http://schemas.microsoft.com/office/drawing/2014/main" id="{710D1B02-BB15-435E-87B9-E24BA3B6A6FB}"/>
              </a:ext>
            </a:extLst>
          </p:cNvPr>
          <p:cNvSpPr>
            <a:spLocks noGrp="1"/>
          </p:cNvSpPr>
          <p:nvPr>
            <p:ph type="dt" idx="1"/>
          </p:nvPr>
        </p:nvSpPr>
        <p:spPr/>
        <p:txBody>
          <a:bodyPr/>
          <a:lstStyle/>
          <a:p>
            <a:pPr defTabSz="1461668"/>
            <a:fld id="{2DCBEAB3-E0B1-4E24-8B5E-EAF20E269095}" type="datetime1">
              <a:rPr lang="en-US" sz="2100" kern="0">
                <a:solidFill>
                  <a:srgbClr val="000000"/>
                </a:solidFill>
                <a:latin typeface="Calibri"/>
                <a:cs typeface="Calibri"/>
                <a:sym typeface="Calibri"/>
              </a:rPr>
              <a:pPr defTabSz="1461668"/>
              <a:t>10/11/2021</a:t>
            </a:fld>
            <a:endParaRPr lang="en-US" sz="2100" kern="0">
              <a:solidFill>
                <a:srgbClr val="000000"/>
              </a:solidFill>
              <a:latin typeface="Calibri"/>
              <a:cs typeface="Calibri"/>
              <a:sym typeface="Calibri"/>
            </a:endParaRPr>
          </a:p>
        </p:txBody>
      </p:sp>
      <p:sp>
        <p:nvSpPr>
          <p:cNvPr id="6" name="Footer Placeholder 5">
            <a:extLst>
              <a:ext uri="{FF2B5EF4-FFF2-40B4-BE49-F238E27FC236}">
                <a16:creationId xmlns:a16="http://schemas.microsoft.com/office/drawing/2014/main" id="{2C063A57-FD17-4E78-9426-814FCA823193}"/>
              </a:ext>
            </a:extLst>
          </p:cNvPr>
          <p:cNvSpPr>
            <a:spLocks noGrp="1"/>
          </p:cNvSpPr>
          <p:nvPr>
            <p:ph type="ftr" sz="quarter" idx="4"/>
          </p:nvPr>
        </p:nvSpPr>
        <p:spPr/>
        <p:txBody>
          <a:bodyPr/>
          <a:lstStyle/>
          <a:p>
            <a:pPr defTabSz="1461668"/>
            <a:endParaRPr lang="en-US" sz="2100" kern="0">
              <a:solidFill>
                <a:srgbClr val="000000"/>
              </a:solidFill>
              <a:latin typeface="Calibri"/>
              <a:cs typeface="Calibri"/>
              <a:sym typeface="Calibri"/>
            </a:endParaRPr>
          </a:p>
        </p:txBody>
      </p:sp>
      <p:sp>
        <p:nvSpPr>
          <p:cNvPr id="7" name="Header Placeholder 6">
            <a:extLst>
              <a:ext uri="{FF2B5EF4-FFF2-40B4-BE49-F238E27FC236}">
                <a16:creationId xmlns:a16="http://schemas.microsoft.com/office/drawing/2014/main" id="{46910215-6D44-4D7D-A6EA-67CD526439EB}"/>
              </a:ext>
            </a:extLst>
          </p:cNvPr>
          <p:cNvSpPr>
            <a:spLocks noGrp="1"/>
          </p:cNvSpPr>
          <p:nvPr>
            <p:ph type="hdr" sz="quarter"/>
          </p:nvPr>
        </p:nvSpPr>
        <p:spPr/>
        <p:txBody>
          <a:bodyPr/>
          <a:lstStyle/>
          <a:p>
            <a:pPr defTabSz="1461668"/>
            <a:endParaRPr lang="en-US" sz="2100" kern="0">
              <a:solidFill>
                <a:srgbClr val="000000"/>
              </a:solidFill>
              <a:latin typeface="Calibri"/>
              <a:cs typeface="Calibri"/>
              <a:sym typeface="Calibri"/>
            </a:endParaRPr>
          </a:p>
        </p:txBody>
      </p:sp>
    </p:spTree>
    <p:extLst>
      <p:ext uri="{BB962C8B-B14F-4D97-AF65-F5344CB8AC3E}">
        <p14:creationId xmlns:p14="http://schemas.microsoft.com/office/powerpoint/2010/main" val="3443155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461668">
              <a:defRPr/>
            </a:pPr>
            <a:r>
              <a:rPr lang="en-US" sz="1900" dirty="0"/>
              <a:t>A short training video on “</a:t>
            </a:r>
            <a:r>
              <a:rPr lang="en-US" sz="1900" u="sng" dirty="0"/>
              <a:t>How to hold safe, online meetings for SLP clubs</a:t>
            </a:r>
            <a:r>
              <a:rPr lang="en-US" sz="1900" dirty="0"/>
              <a:t>” can also be found on the Kiwanis International Youth Protection /YP training web page.</a:t>
            </a:r>
          </a:p>
          <a:p>
            <a:endParaRPr lang="en-US" dirty="0"/>
          </a:p>
        </p:txBody>
      </p:sp>
      <p:sp>
        <p:nvSpPr>
          <p:cNvPr id="4" name="Slide Number Placeholder 3"/>
          <p:cNvSpPr>
            <a:spLocks noGrp="1"/>
          </p:cNvSpPr>
          <p:nvPr>
            <p:ph type="sldNum" sz="quarter" idx="5"/>
          </p:nvPr>
        </p:nvSpPr>
        <p:spPr/>
        <p:txBody>
          <a:bodyPr/>
          <a:lstStyle/>
          <a:p>
            <a:pPr defTabSz="1461668"/>
            <a:fld id="{0B30A6F9-2E88-44A0-991E-593C20ED3654}" type="slidenum">
              <a:rPr lang="en-US">
                <a:solidFill>
                  <a:prstClr val="black"/>
                </a:solidFill>
                <a:latin typeface="Calibri" panose="020F0502020204030204"/>
              </a:rPr>
              <a:pPr defTabSz="1461668"/>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3376010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461668">
              <a:defRPr/>
            </a:pPr>
            <a:fld id="{75FCF794-7C38-4039-A212-11B15349FB3F}" type="slidenum">
              <a:rPr lang="en-US">
                <a:solidFill>
                  <a:prstClr val="black"/>
                </a:solidFill>
                <a:latin typeface="Calibri" panose="020F0502020204030204"/>
              </a:rPr>
              <a:pPr defTabSz="1461668">
                <a:defRPr/>
              </a:pPr>
              <a:t>17</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5C179EF2-92DC-458A-A1C2-136540F5923B}"/>
              </a:ext>
            </a:extLst>
          </p:cNvPr>
          <p:cNvSpPr>
            <a:spLocks noGrp="1"/>
          </p:cNvSpPr>
          <p:nvPr>
            <p:ph type="dt" idx="1"/>
          </p:nvPr>
        </p:nvSpPr>
        <p:spPr/>
        <p:txBody>
          <a:bodyPr/>
          <a:lstStyle/>
          <a:p>
            <a:pPr defTabSz="1461668">
              <a:defRPr/>
            </a:pPr>
            <a:fld id="{AE6E103E-2818-4138-9A7A-F9F2325CDE10}" type="datetime1">
              <a:rPr lang="en-US">
                <a:solidFill>
                  <a:prstClr val="black"/>
                </a:solidFill>
                <a:latin typeface="Calibri" panose="020F0502020204030204"/>
              </a:rPr>
              <a:pPr defTabSz="1461668">
                <a:defRPr/>
              </a:pPr>
              <a:t>10/11/2021</a:t>
            </a:fld>
            <a:endParaRPr lang="en-US">
              <a:solidFill>
                <a:prstClr val="black"/>
              </a:solidFill>
              <a:latin typeface="Calibri" panose="020F0502020204030204"/>
            </a:endParaRPr>
          </a:p>
        </p:txBody>
      </p:sp>
      <p:sp>
        <p:nvSpPr>
          <p:cNvPr id="6" name="Footer Placeholder 5">
            <a:extLst>
              <a:ext uri="{FF2B5EF4-FFF2-40B4-BE49-F238E27FC236}">
                <a16:creationId xmlns:a16="http://schemas.microsoft.com/office/drawing/2014/main" id="{D3E8EE40-0EE6-414C-9533-AE4F8F5DDAB3}"/>
              </a:ext>
            </a:extLst>
          </p:cNvPr>
          <p:cNvSpPr>
            <a:spLocks noGrp="1"/>
          </p:cNvSpPr>
          <p:nvPr>
            <p:ph type="ftr" sz="quarter" idx="4"/>
          </p:nvPr>
        </p:nvSpPr>
        <p:spPr/>
        <p:txBody>
          <a:bodyPr/>
          <a:lstStyle/>
          <a:p>
            <a:pPr defTabSz="1461668">
              <a:defRPr/>
            </a:pPr>
            <a:endParaRPr lang="en-US">
              <a:solidFill>
                <a:prstClr val="black"/>
              </a:solidFill>
              <a:latin typeface="Calibri" panose="020F0502020204030204"/>
            </a:endParaRPr>
          </a:p>
        </p:txBody>
      </p:sp>
      <p:sp>
        <p:nvSpPr>
          <p:cNvPr id="7" name="Header Placeholder 6">
            <a:extLst>
              <a:ext uri="{FF2B5EF4-FFF2-40B4-BE49-F238E27FC236}">
                <a16:creationId xmlns:a16="http://schemas.microsoft.com/office/drawing/2014/main" id="{D8251CF1-AF2E-433A-88B1-7ACD0FFAFE82}"/>
              </a:ext>
            </a:extLst>
          </p:cNvPr>
          <p:cNvSpPr>
            <a:spLocks noGrp="1"/>
          </p:cNvSpPr>
          <p:nvPr>
            <p:ph type="hdr" sz="quarter"/>
          </p:nvPr>
        </p:nvSpPr>
        <p:spPr/>
        <p:txBody>
          <a:bodyPr/>
          <a:lstStyle/>
          <a:p>
            <a:pPr defTabSz="1461668">
              <a:defRPr/>
            </a:pPr>
            <a:endParaRPr lang="en-US">
              <a:solidFill>
                <a:prstClr val="black"/>
              </a:solidFill>
              <a:latin typeface="Calibri" panose="020F0502020204030204"/>
            </a:endParaRPr>
          </a:p>
        </p:txBody>
      </p:sp>
    </p:spTree>
    <p:extLst>
      <p:ext uri="{BB962C8B-B14F-4D97-AF65-F5344CB8AC3E}">
        <p14:creationId xmlns:p14="http://schemas.microsoft.com/office/powerpoint/2010/main" val="14590562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1461668">
              <a:defRPr/>
            </a:pPr>
            <a:fld id="{75FCF794-7C38-4039-A212-11B15349FB3F}" type="slidenum">
              <a:rPr lang="en-US">
                <a:solidFill>
                  <a:prstClr val="black"/>
                </a:solidFill>
                <a:latin typeface="Calibri" panose="020F0502020204030204"/>
                <a:cs typeface="Arial"/>
                <a:sym typeface="Arial"/>
              </a:rPr>
              <a:pPr defTabSz="1461668">
                <a:defRPr/>
              </a:pPr>
              <a:t>18</a:t>
            </a:fld>
            <a:endParaRPr lang="en-US">
              <a:solidFill>
                <a:prstClr val="black"/>
              </a:solidFill>
              <a:latin typeface="Calibri" panose="020F0502020204030204"/>
              <a:cs typeface="Arial"/>
              <a:sym typeface="Arial"/>
            </a:endParaRPr>
          </a:p>
        </p:txBody>
      </p:sp>
      <p:sp>
        <p:nvSpPr>
          <p:cNvPr id="5" name="Date Placeholder 4">
            <a:extLst>
              <a:ext uri="{FF2B5EF4-FFF2-40B4-BE49-F238E27FC236}">
                <a16:creationId xmlns:a16="http://schemas.microsoft.com/office/drawing/2014/main" id="{DBD40DF8-6DCB-4F00-B88A-35BD2ABAE55D}"/>
              </a:ext>
            </a:extLst>
          </p:cNvPr>
          <p:cNvSpPr>
            <a:spLocks noGrp="1"/>
          </p:cNvSpPr>
          <p:nvPr>
            <p:ph type="dt" idx="1"/>
          </p:nvPr>
        </p:nvSpPr>
        <p:spPr/>
        <p:txBody>
          <a:bodyPr/>
          <a:lstStyle/>
          <a:p>
            <a:pPr defTabSz="1461668">
              <a:defRPr/>
            </a:pPr>
            <a:fld id="{4B7FF536-CA3F-4DD0-8B65-0787045E9415}" type="datetime1">
              <a:rPr lang="en-US">
                <a:solidFill>
                  <a:prstClr val="black"/>
                </a:solidFill>
                <a:latin typeface="Calibri" panose="020F0502020204030204"/>
                <a:cs typeface="Calibri"/>
                <a:sym typeface="Calibri"/>
              </a:rPr>
              <a:pPr defTabSz="1461668">
                <a:defRPr/>
              </a:pPr>
              <a:t>10/11/2021</a:t>
            </a:fld>
            <a:endParaRPr lang="en-US">
              <a:solidFill>
                <a:prstClr val="black"/>
              </a:solidFill>
              <a:latin typeface="Calibri" panose="020F0502020204030204"/>
              <a:cs typeface="Calibri"/>
              <a:sym typeface="Calibri"/>
            </a:endParaRPr>
          </a:p>
        </p:txBody>
      </p:sp>
      <p:sp>
        <p:nvSpPr>
          <p:cNvPr id="6" name="Footer Placeholder 5">
            <a:extLst>
              <a:ext uri="{FF2B5EF4-FFF2-40B4-BE49-F238E27FC236}">
                <a16:creationId xmlns:a16="http://schemas.microsoft.com/office/drawing/2014/main" id="{2B2714FB-7649-46A8-AEA6-9D4C3ABE5D3F}"/>
              </a:ext>
            </a:extLst>
          </p:cNvPr>
          <p:cNvSpPr>
            <a:spLocks noGrp="1"/>
          </p:cNvSpPr>
          <p:nvPr>
            <p:ph type="ftr" sz="quarter" idx="4"/>
          </p:nvPr>
        </p:nvSpPr>
        <p:spPr/>
        <p:txBody>
          <a:bodyPr/>
          <a:lstStyle/>
          <a:p>
            <a:pPr defTabSz="1461668">
              <a:defRPr/>
            </a:pPr>
            <a:endParaRPr lang="en-US">
              <a:solidFill>
                <a:prstClr val="black"/>
              </a:solidFill>
              <a:latin typeface="Calibri" panose="020F0502020204030204"/>
              <a:cs typeface="Calibri"/>
              <a:sym typeface="Calibri"/>
            </a:endParaRPr>
          </a:p>
        </p:txBody>
      </p:sp>
      <p:sp>
        <p:nvSpPr>
          <p:cNvPr id="7" name="Header Placeholder 6">
            <a:extLst>
              <a:ext uri="{FF2B5EF4-FFF2-40B4-BE49-F238E27FC236}">
                <a16:creationId xmlns:a16="http://schemas.microsoft.com/office/drawing/2014/main" id="{D9B56732-D33C-47AC-AF86-82D602EEA2D3}"/>
              </a:ext>
            </a:extLst>
          </p:cNvPr>
          <p:cNvSpPr>
            <a:spLocks noGrp="1"/>
          </p:cNvSpPr>
          <p:nvPr>
            <p:ph type="hdr" sz="quarter"/>
          </p:nvPr>
        </p:nvSpPr>
        <p:spPr/>
        <p:txBody>
          <a:bodyPr/>
          <a:lstStyle/>
          <a:p>
            <a:pPr defTabSz="1461668">
              <a:defRPr/>
            </a:pPr>
            <a:endParaRPr lang="en-US">
              <a:solidFill>
                <a:prstClr val="black"/>
              </a:solidFill>
              <a:latin typeface="Calibri" panose="020F0502020204030204"/>
              <a:cs typeface="Calibri"/>
              <a:sym typeface="Calibri"/>
            </a:endParaRPr>
          </a:p>
        </p:txBody>
      </p:sp>
    </p:spTree>
    <p:extLst>
      <p:ext uri="{BB962C8B-B14F-4D97-AF65-F5344CB8AC3E}">
        <p14:creationId xmlns:p14="http://schemas.microsoft.com/office/powerpoint/2010/main" val="42738364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lgn="l" defTabSz="1461668"/>
            <a:fld id="{75FCF794-7C38-4039-A212-11B15349FB3F}" type="slidenum">
              <a:rPr lang="en-US" sz="2200" kern="0">
                <a:solidFill>
                  <a:srgbClr val="000000"/>
                </a:solidFill>
                <a:latin typeface="Arial"/>
                <a:cs typeface="Arial"/>
                <a:sym typeface="Arial"/>
              </a:rPr>
              <a:pPr algn="l" defTabSz="1461668"/>
              <a:t>20</a:t>
            </a:fld>
            <a:endParaRPr lang="en-US" sz="2200" kern="0">
              <a:solidFill>
                <a:srgbClr val="000000"/>
              </a:solidFill>
              <a:latin typeface="Arial"/>
              <a:cs typeface="Arial"/>
              <a:sym typeface="Arial"/>
            </a:endParaRPr>
          </a:p>
        </p:txBody>
      </p:sp>
      <p:sp>
        <p:nvSpPr>
          <p:cNvPr id="5" name="Date Placeholder 4">
            <a:extLst>
              <a:ext uri="{FF2B5EF4-FFF2-40B4-BE49-F238E27FC236}">
                <a16:creationId xmlns:a16="http://schemas.microsoft.com/office/drawing/2014/main" id="{23CE4132-76BA-4CCA-8E1D-FF599AE3FF99}"/>
              </a:ext>
            </a:extLst>
          </p:cNvPr>
          <p:cNvSpPr>
            <a:spLocks noGrp="1"/>
          </p:cNvSpPr>
          <p:nvPr>
            <p:ph type="dt" idx="1"/>
          </p:nvPr>
        </p:nvSpPr>
        <p:spPr/>
        <p:txBody>
          <a:bodyPr/>
          <a:lstStyle/>
          <a:p>
            <a:pPr defTabSz="1461668"/>
            <a:fld id="{E950DF14-967B-4CB5-AC32-0782FB3C6183}" type="datetime1">
              <a:rPr lang="en-US" sz="2100" kern="0">
                <a:solidFill>
                  <a:srgbClr val="000000"/>
                </a:solidFill>
                <a:latin typeface="Calibri"/>
                <a:cs typeface="Calibri"/>
                <a:sym typeface="Calibri"/>
              </a:rPr>
              <a:pPr defTabSz="1461668"/>
              <a:t>10/11/2021</a:t>
            </a:fld>
            <a:endParaRPr lang="en-US" sz="2100" kern="0">
              <a:solidFill>
                <a:srgbClr val="000000"/>
              </a:solidFill>
              <a:latin typeface="Calibri"/>
              <a:cs typeface="Calibri"/>
              <a:sym typeface="Calibri"/>
            </a:endParaRPr>
          </a:p>
        </p:txBody>
      </p:sp>
      <p:sp>
        <p:nvSpPr>
          <p:cNvPr id="6" name="Footer Placeholder 5">
            <a:extLst>
              <a:ext uri="{FF2B5EF4-FFF2-40B4-BE49-F238E27FC236}">
                <a16:creationId xmlns:a16="http://schemas.microsoft.com/office/drawing/2014/main" id="{20DE089A-5CF6-4A75-89A3-4ACD8A826012}"/>
              </a:ext>
            </a:extLst>
          </p:cNvPr>
          <p:cNvSpPr>
            <a:spLocks noGrp="1"/>
          </p:cNvSpPr>
          <p:nvPr>
            <p:ph type="ftr" sz="quarter" idx="4"/>
          </p:nvPr>
        </p:nvSpPr>
        <p:spPr/>
        <p:txBody>
          <a:bodyPr/>
          <a:lstStyle/>
          <a:p>
            <a:pPr defTabSz="1461668"/>
            <a:endParaRPr lang="en-US" sz="2100" kern="0">
              <a:solidFill>
                <a:srgbClr val="000000"/>
              </a:solidFill>
              <a:latin typeface="Calibri"/>
              <a:cs typeface="Calibri"/>
              <a:sym typeface="Calibri"/>
            </a:endParaRPr>
          </a:p>
        </p:txBody>
      </p:sp>
      <p:sp>
        <p:nvSpPr>
          <p:cNvPr id="7" name="Header Placeholder 6">
            <a:extLst>
              <a:ext uri="{FF2B5EF4-FFF2-40B4-BE49-F238E27FC236}">
                <a16:creationId xmlns:a16="http://schemas.microsoft.com/office/drawing/2014/main" id="{F81FA22F-1902-43F3-9136-1E0FEEF7C9BD}"/>
              </a:ext>
            </a:extLst>
          </p:cNvPr>
          <p:cNvSpPr>
            <a:spLocks noGrp="1"/>
          </p:cNvSpPr>
          <p:nvPr>
            <p:ph type="hdr" sz="quarter"/>
          </p:nvPr>
        </p:nvSpPr>
        <p:spPr/>
        <p:txBody>
          <a:bodyPr/>
          <a:lstStyle/>
          <a:p>
            <a:pPr defTabSz="1461668"/>
            <a:endParaRPr lang="en-US" sz="2100" kern="0">
              <a:solidFill>
                <a:srgbClr val="000000"/>
              </a:solidFill>
              <a:latin typeface="Calibri"/>
              <a:cs typeface="Calibri"/>
              <a:sym typeface="Calibri"/>
            </a:endParaRPr>
          </a:p>
        </p:txBody>
      </p:sp>
    </p:spTree>
    <p:extLst>
      <p:ext uri="{BB962C8B-B14F-4D97-AF65-F5344CB8AC3E}">
        <p14:creationId xmlns:p14="http://schemas.microsoft.com/office/powerpoint/2010/main" val="1473421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FCF794-7C38-4039-A212-11B15349FB3F}" type="slidenum">
              <a:rPr lang="en-US" smtClean="0"/>
              <a:t>2</a:t>
            </a:fld>
            <a:endParaRPr lang="en-US"/>
          </a:p>
        </p:txBody>
      </p:sp>
    </p:spTree>
    <p:extLst>
      <p:ext uri="{BB962C8B-B14F-4D97-AF65-F5344CB8AC3E}">
        <p14:creationId xmlns:p14="http://schemas.microsoft.com/office/powerpoint/2010/main" val="31066175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lgn="l" defTabSz="1461668"/>
            <a:fld id="{75FCF794-7C38-4039-A212-11B15349FB3F}" type="slidenum">
              <a:rPr lang="en-US" sz="2200" kern="0">
                <a:solidFill>
                  <a:srgbClr val="000000"/>
                </a:solidFill>
                <a:latin typeface="Arial"/>
                <a:cs typeface="Arial"/>
                <a:sym typeface="Arial"/>
              </a:rPr>
              <a:pPr algn="l" defTabSz="1461668"/>
              <a:t>21</a:t>
            </a:fld>
            <a:endParaRPr lang="en-US" sz="2200" kern="0">
              <a:solidFill>
                <a:srgbClr val="000000"/>
              </a:solidFill>
              <a:latin typeface="Arial"/>
              <a:cs typeface="Arial"/>
              <a:sym typeface="Arial"/>
            </a:endParaRPr>
          </a:p>
        </p:txBody>
      </p:sp>
      <p:sp>
        <p:nvSpPr>
          <p:cNvPr id="5" name="Date Placeholder 4">
            <a:extLst>
              <a:ext uri="{FF2B5EF4-FFF2-40B4-BE49-F238E27FC236}">
                <a16:creationId xmlns:a16="http://schemas.microsoft.com/office/drawing/2014/main" id="{88344A8D-DEDB-4213-A538-B94849B01607}"/>
              </a:ext>
            </a:extLst>
          </p:cNvPr>
          <p:cNvSpPr>
            <a:spLocks noGrp="1"/>
          </p:cNvSpPr>
          <p:nvPr>
            <p:ph type="dt" idx="1"/>
          </p:nvPr>
        </p:nvSpPr>
        <p:spPr/>
        <p:txBody>
          <a:bodyPr/>
          <a:lstStyle/>
          <a:p>
            <a:pPr defTabSz="1461668"/>
            <a:fld id="{5395F0F5-24F4-4345-8F2D-3A4357D1C176}" type="datetime1">
              <a:rPr lang="en-US" sz="2100" kern="0">
                <a:solidFill>
                  <a:srgbClr val="000000"/>
                </a:solidFill>
                <a:latin typeface="Calibri"/>
                <a:cs typeface="Calibri"/>
                <a:sym typeface="Calibri"/>
              </a:rPr>
              <a:pPr defTabSz="1461668"/>
              <a:t>10/11/2021</a:t>
            </a:fld>
            <a:endParaRPr lang="en-US" sz="2100" kern="0">
              <a:solidFill>
                <a:srgbClr val="000000"/>
              </a:solidFill>
              <a:latin typeface="Calibri"/>
              <a:cs typeface="Calibri"/>
              <a:sym typeface="Calibri"/>
            </a:endParaRPr>
          </a:p>
        </p:txBody>
      </p:sp>
      <p:sp>
        <p:nvSpPr>
          <p:cNvPr id="6" name="Footer Placeholder 5">
            <a:extLst>
              <a:ext uri="{FF2B5EF4-FFF2-40B4-BE49-F238E27FC236}">
                <a16:creationId xmlns:a16="http://schemas.microsoft.com/office/drawing/2014/main" id="{EE6D09A0-EDEE-4116-B52F-B2BD15CAFD76}"/>
              </a:ext>
            </a:extLst>
          </p:cNvPr>
          <p:cNvSpPr>
            <a:spLocks noGrp="1"/>
          </p:cNvSpPr>
          <p:nvPr>
            <p:ph type="ftr" sz="quarter" idx="4"/>
          </p:nvPr>
        </p:nvSpPr>
        <p:spPr/>
        <p:txBody>
          <a:bodyPr/>
          <a:lstStyle/>
          <a:p>
            <a:pPr defTabSz="1461668"/>
            <a:endParaRPr lang="en-US" sz="2100" kern="0">
              <a:solidFill>
                <a:srgbClr val="000000"/>
              </a:solidFill>
              <a:latin typeface="Calibri"/>
              <a:cs typeface="Calibri"/>
              <a:sym typeface="Calibri"/>
            </a:endParaRPr>
          </a:p>
        </p:txBody>
      </p:sp>
      <p:sp>
        <p:nvSpPr>
          <p:cNvPr id="7" name="Header Placeholder 6">
            <a:extLst>
              <a:ext uri="{FF2B5EF4-FFF2-40B4-BE49-F238E27FC236}">
                <a16:creationId xmlns:a16="http://schemas.microsoft.com/office/drawing/2014/main" id="{DF05D86E-1E14-4C17-850F-3E9CFE4B6762}"/>
              </a:ext>
            </a:extLst>
          </p:cNvPr>
          <p:cNvSpPr>
            <a:spLocks noGrp="1"/>
          </p:cNvSpPr>
          <p:nvPr>
            <p:ph type="hdr" sz="quarter"/>
          </p:nvPr>
        </p:nvSpPr>
        <p:spPr/>
        <p:txBody>
          <a:bodyPr/>
          <a:lstStyle/>
          <a:p>
            <a:pPr defTabSz="1461668"/>
            <a:endParaRPr lang="en-US" sz="2100" kern="0">
              <a:solidFill>
                <a:srgbClr val="000000"/>
              </a:solidFill>
              <a:latin typeface="Calibri"/>
              <a:cs typeface="Calibri"/>
              <a:sym typeface="Calibri"/>
            </a:endParaRPr>
          </a:p>
        </p:txBody>
      </p:sp>
    </p:spTree>
    <p:extLst>
      <p:ext uri="{BB962C8B-B14F-4D97-AF65-F5344CB8AC3E}">
        <p14:creationId xmlns:p14="http://schemas.microsoft.com/office/powerpoint/2010/main" val="36933012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FCF794-7C38-4039-A212-11B15349FB3F}" type="slidenum">
              <a:rPr lang="en-US" smtClean="0"/>
              <a:t>23</a:t>
            </a:fld>
            <a:endParaRPr lang="en-US"/>
          </a:p>
        </p:txBody>
      </p:sp>
    </p:spTree>
    <p:extLst>
      <p:ext uri="{BB962C8B-B14F-4D97-AF65-F5344CB8AC3E}">
        <p14:creationId xmlns:p14="http://schemas.microsoft.com/office/powerpoint/2010/main" val="3831041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5417" indent="-365417" defTabSz="1461668">
              <a:buFont typeface="+mj-lt"/>
              <a:buAutoNum type="arabicPeriod"/>
              <a:defRPr/>
            </a:pPr>
            <a:r>
              <a:rPr lang="en-US" sz="1900" dirty="0"/>
              <a:t>Kiwanis has partnered with BGC vendor SafeVisitor – Safe Hiring Solutions to conduct searches. Over the years the level of our search has been enhanced. </a:t>
            </a:r>
          </a:p>
          <a:p>
            <a:pPr marL="365417" indent="-365417">
              <a:buFont typeface="+mj-lt"/>
              <a:buAutoNum type="arabicPeriod"/>
            </a:pPr>
            <a:r>
              <a:rPr lang="en-US" dirty="0"/>
              <a:t>The $25 fee for members is the least expensive (bid) we found for the level we seek. Kiwanis members in the US, Caribbean and can enter their personal information, SHS will search federal, state and local county background and sexual offender registry data. </a:t>
            </a:r>
          </a:p>
          <a:p>
            <a:pPr marL="365417" indent="-365417">
              <a:buFont typeface="+mj-lt"/>
              <a:buAutoNum type="arabicPeriod"/>
            </a:pPr>
            <a:r>
              <a:rPr lang="en-US" dirty="0"/>
              <a:t>We require Kiwanis advisors to use our system so we can track and monitor compliance. Our system sends members a reminder 29 days prior to their expiration. </a:t>
            </a:r>
          </a:p>
          <a:p>
            <a:pPr marL="365417" indent="-365417">
              <a:buFont typeface="+mj-lt"/>
              <a:buAutoNum type="arabicPeriod"/>
            </a:pPr>
            <a:endParaRPr lang="en-US" dirty="0"/>
          </a:p>
          <a:p>
            <a:pPr marL="365417" indent="-365417">
              <a:buFont typeface="+mj-lt"/>
              <a:buAutoNum type="arabicPeriod"/>
            </a:pPr>
            <a:r>
              <a:rPr lang="en-US" dirty="0"/>
              <a:t>List of offenses (felonies) can be found in our KI Policy found on our website. </a:t>
            </a:r>
          </a:p>
        </p:txBody>
      </p:sp>
      <p:sp>
        <p:nvSpPr>
          <p:cNvPr id="4" name="Slide Number Placeholder 3"/>
          <p:cNvSpPr>
            <a:spLocks noGrp="1"/>
          </p:cNvSpPr>
          <p:nvPr>
            <p:ph type="sldNum" sz="quarter" idx="5"/>
          </p:nvPr>
        </p:nvSpPr>
        <p:spPr/>
        <p:txBody>
          <a:bodyPr/>
          <a:lstStyle/>
          <a:p>
            <a:pPr marL="0" marR="0" lvl="0" indent="0" algn="l" defTabSz="1461668" rtl="0" eaLnBrk="1" fontAlgn="auto" latinLnBrk="0" hangingPunct="1">
              <a:lnSpc>
                <a:spcPct val="100000"/>
              </a:lnSpc>
              <a:spcBef>
                <a:spcPts val="0"/>
              </a:spcBef>
              <a:spcAft>
                <a:spcPts val="0"/>
              </a:spcAft>
              <a:buClrTx/>
              <a:buSzTx/>
              <a:buFontTx/>
              <a:buNone/>
              <a:tabLst/>
              <a:defRPr/>
            </a:pPr>
            <a:fld id="{07EF5F05-4F81-4B1F-B4D5-DCDC7FF402A5}" type="slidenum">
              <a:rPr kumimoji="0" lang="en-US" sz="2200" b="0" i="0" u="none" strike="noStrike" kern="0" cap="none" spc="0" normalizeH="0" baseline="0" noProof="0">
                <a:ln>
                  <a:noFill/>
                </a:ln>
                <a:solidFill>
                  <a:srgbClr val="000000"/>
                </a:solidFill>
                <a:effectLst/>
                <a:uLnTx/>
                <a:uFillTx/>
                <a:latin typeface="Arial"/>
                <a:ea typeface="+mn-ea"/>
                <a:cs typeface="Arial"/>
                <a:sym typeface="Arial"/>
              </a:rPr>
              <a:pPr marL="0" marR="0" lvl="0" indent="0" algn="l" defTabSz="1461668" rtl="0" eaLnBrk="1" fontAlgn="auto" latinLnBrk="0" hangingPunct="1">
                <a:lnSpc>
                  <a:spcPct val="100000"/>
                </a:lnSpc>
                <a:spcBef>
                  <a:spcPts val="0"/>
                </a:spcBef>
                <a:spcAft>
                  <a:spcPts val="0"/>
                </a:spcAft>
                <a:buClrTx/>
                <a:buSzTx/>
                <a:buFontTx/>
                <a:buNone/>
                <a:tabLst/>
                <a:defRPr/>
              </a:pPr>
              <a:t>24</a:t>
            </a:fld>
            <a:endParaRPr kumimoji="0" lang="en-US" sz="2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Date Placeholder 4">
            <a:extLst>
              <a:ext uri="{FF2B5EF4-FFF2-40B4-BE49-F238E27FC236}">
                <a16:creationId xmlns:a16="http://schemas.microsoft.com/office/drawing/2014/main" id="{FA7DBF2E-A95F-4413-AC7B-07349037A826}"/>
              </a:ext>
            </a:extLst>
          </p:cNvPr>
          <p:cNvSpPr>
            <a:spLocks noGrp="1"/>
          </p:cNvSpPr>
          <p:nvPr>
            <p:ph type="dt" idx="1"/>
          </p:nvPr>
        </p:nvSpPr>
        <p:spPr/>
        <p:txBody>
          <a:bodyPr/>
          <a:lstStyle/>
          <a:p>
            <a:pPr marL="0" marR="0" lvl="0" indent="0" algn="r" defTabSz="1461668" rtl="0" eaLnBrk="1" fontAlgn="auto" latinLnBrk="0" hangingPunct="1">
              <a:lnSpc>
                <a:spcPct val="100000"/>
              </a:lnSpc>
              <a:spcBef>
                <a:spcPts val="0"/>
              </a:spcBef>
              <a:spcAft>
                <a:spcPts val="0"/>
              </a:spcAft>
              <a:buClrTx/>
              <a:buSzTx/>
              <a:buFontTx/>
              <a:buNone/>
              <a:tabLst/>
              <a:defRPr/>
            </a:pPr>
            <a:fld id="{032B9116-A9E3-47B9-8D08-F0064B53B8D2}" type="datetime1">
              <a:rPr kumimoji="0" lang="en-US" sz="2100" b="0" i="0" u="none" strike="noStrike" kern="0" cap="none" spc="0" normalizeH="0" baseline="0" noProof="0">
                <a:ln>
                  <a:noFill/>
                </a:ln>
                <a:solidFill>
                  <a:srgbClr val="000000"/>
                </a:solidFill>
                <a:effectLst/>
                <a:uLnTx/>
                <a:uFillTx/>
                <a:latin typeface="Calibri"/>
                <a:ea typeface="+mn-ea"/>
                <a:cs typeface="Calibri"/>
                <a:sym typeface="Calibri"/>
              </a:rPr>
              <a:pPr marL="0" marR="0" lvl="0" indent="0" algn="r" defTabSz="1461668" rtl="0" eaLnBrk="1" fontAlgn="auto" latinLnBrk="0" hangingPunct="1">
                <a:lnSpc>
                  <a:spcPct val="100000"/>
                </a:lnSpc>
                <a:spcBef>
                  <a:spcPts val="0"/>
                </a:spcBef>
                <a:spcAft>
                  <a:spcPts val="0"/>
                </a:spcAft>
                <a:buClrTx/>
                <a:buSzTx/>
                <a:buFontTx/>
                <a:buNone/>
                <a:tabLst/>
                <a:defRPr/>
              </a:pPr>
              <a:t>10/11/2021</a:t>
            </a:fld>
            <a:endParaRPr kumimoji="0" lang="en-US" sz="2100" b="0" i="0" u="none" strike="noStrike" kern="0" cap="none" spc="0" normalizeH="0" baseline="0" noProof="0" dirty="0">
              <a:ln>
                <a:noFill/>
              </a:ln>
              <a:solidFill>
                <a:srgbClr val="000000"/>
              </a:solidFill>
              <a:effectLst/>
              <a:uLnTx/>
              <a:uFillTx/>
              <a:latin typeface="Calibri"/>
              <a:ea typeface="+mn-ea"/>
              <a:cs typeface="Calibri"/>
              <a:sym typeface="Calibri"/>
            </a:endParaRPr>
          </a:p>
        </p:txBody>
      </p:sp>
      <p:sp>
        <p:nvSpPr>
          <p:cNvPr id="6" name="Footer Placeholder 5">
            <a:extLst>
              <a:ext uri="{FF2B5EF4-FFF2-40B4-BE49-F238E27FC236}">
                <a16:creationId xmlns:a16="http://schemas.microsoft.com/office/drawing/2014/main" id="{3DF1090B-164D-4F19-8053-270282CD5660}"/>
              </a:ext>
            </a:extLst>
          </p:cNvPr>
          <p:cNvSpPr>
            <a:spLocks noGrp="1"/>
          </p:cNvSpPr>
          <p:nvPr>
            <p:ph type="ftr" sz="quarter" idx="4"/>
          </p:nvPr>
        </p:nvSpPr>
        <p:spPr/>
        <p:txBody>
          <a:bodyPr/>
          <a:lstStyle/>
          <a:p>
            <a:pPr marL="0" marR="0" lvl="0" indent="0" algn="l" defTabSz="1461668"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dirty="0">
              <a:ln>
                <a:noFill/>
              </a:ln>
              <a:solidFill>
                <a:srgbClr val="000000"/>
              </a:solidFill>
              <a:effectLst/>
              <a:uLnTx/>
              <a:uFillTx/>
              <a:latin typeface="Calibri"/>
              <a:ea typeface="+mn-ea"/>
              <a:cs typeface="Calibri"/>
              <a:sym typeface="Calibri"/>
            </a:endParaRPr>
          </a:p>
        </p:txBody>
      </p:sp>
      <p:sp>
        <p:nvSpPr>
          <p:cNvPr id="7" name="Header Placeholder 6">
            <a:extLst>
              <a:ext uri="{FF2B5EF4-FFF2-40B4-BE49-F238E27FC236}">
                <a16:creationId xmlns:a16="http://schemas.microsoft.com/office/drawing/2014/main" id="{3FC8B2E6-6717-42E9-8A6A-9506CD8630E7}"/>
              </a:ext>
            </a:extLst>
          </p:cNvPr>
          <p:cNvSpPr>
            <a:spLocks noGrp="1"/>
          </p:cNvSpPr>
          <p:nvPr>
            <p:ph type="hdr" sz="quarter"/>
          </p:nvPr>
        </p:nvSpPr>
        <p:spPr/>
        <p:txBody>
          <a:bodyPr/>
          <a:lstStyle/>
          <a:p>
            <a:pPr marL="0" marR="0" lvl="0" indent="0" algn="l" defTabSz="1461668"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dirty="0">
              <a:ln>
                <a:noFill/>
              </a:ln>
              <a:solidFill>
                <a:srgbClr val="000000"/>
              </a:solidFill>
              <a:effectLst/>
              <a:uLnTx/>
              <a:uFillTx/>
              <a:latin typeface="Calibri"/>
              <a:ea typeface="+mn-ea"/>
              <a:cs typeface="Calibri"/>
              <a:sym typeface="Calibri"/>
            </a:endParaRPr>
          </a:p>
        </p:txBody>
      </p:sp>
    </p:spTree>
    <p:extLst>
      <p:ext uri="{BB962C8B-B14F-4D97-AF65-F5344CB8AC3E}">
        <p14:creationId xmlns:p14="http://schemas.microsoft.com/office/powerpoint/2010/main" val="1355600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l" defTabSz="1461668"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35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1461668" rtl="0" eaLnBrk="1" fontAlgn="auto" latinLnBrk="0" hangingPunct="1">
                <a:lnSpc>
                  <a:spcPct val="100000"/>
                </a:lnSpc>
                <a:spcBef>
                  <a:spcPts val="0"/>
                </a:spcBef>
                <a:spcAft>
                  <a:spcPts val="0"/>
                </a:spcAft>
                <a:buClrTx/>
                <a:buSzPct val="25000"/>
                <a:buFontTx/>
                <a:buNone/>
                <a:tabLst/>
                <a:defRPr/>
              </a:pPr>
              <a:t>25</a:t>
            </a:fld>
            <a:endParaRPr kumimoji="0" lang="en-US" sz="35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550403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lgn="l" defTabSz="1461668"/>
            <a:fld id="{75FCF794-7C38-4039-A212-11B15349FB3F}" type="slidenum">
              <a:rPr lang="en-US" sz="2200" kern="0">
                <a:solidFill>
                  <a:srgbClr val="000000"/>
                </a:solidFill>
                <a:latin typeface="Arial"/>
                <a:cs typeface="Arial"/>
                <a:sym typeface="Arial"/>
              </a:rPr>
              <a:pPr algn="l" defTabSz="1461668"/>
              <a:t>27</a:t>
            </a:fld>
            <a:endParaRPr lang="en-US" sz="2200" kern="0">
              <a:solidFill>
                <a:srgbClr val="000000"/>
              </a:solidFill>
              <a:latin typeface="Arial"/>
              <a:cs typeface="Arial"/>
              <a:sym typeface="Arial"/>
            </a:endParaRPr>
          </a:p>
        </p:txBody>
      </p:sp>
    </p:spTree>
    <p:extLst>
      <p:ext uri="{BB962C8B-B14F-4D97-AF65-F5344CB8AC3E}">
        <p14:creationId xmlns:p14="http://schemas.microsoft.com/office/powerpoint/2010/main" val="17031453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FCF794-7C38-4039-A212-11B15349FB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25187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Out of the almost 9k SLP clubs, 73% have a valid BGC on file as of June 15th. Our goal is 100% compliance. </a:t>
            </a:r>
          </a:p>
          <a:p>
            <a:endParaRPr lang="en-US">
              <a:cs typeface="Calibri"/>
            </a:endParaRPr>
          </a:p>
          <a:p>
            <a:r>
              <a:rPr lang="en-US">
                <a:cs typeface="Calibri"/>
              </a:rPr>
              <a:t>*annual training numbers are those KI advisors who take a Policies and Procedures training at the club or district level.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FCF794-7C38-4039-A212-11B15349FB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25307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lgn="l" defTabSz="1461668"/>
            <a:fld id="{07EF5F05-4F81-4B1F-B4D5-DCDC7FF402A5}" type="slidenum">
              <a:rPr lang="en-US" sz="2200" kern="0">
                <a:solidFill>
                  <a:srgbClr val="000000"/>
                </a:solidFill>
                <a:latin typeface="Arial"/>
                <a:cs typeface="Arial"/>
                <a:sym typeface="Arial"/>
              </a:rPr>
              <a:pPr algn="l" defTabSz="1461668"/>
              <a:t>31</a:t>
            </a:fld>
            <a:endParaRPr lang="en-US" sz="2200" kern="0" dirty="0">
              <a:solidFill>
                <a:srgbClr val="000000"/>
              </a:solidFill>
              <a:latin typeface="Arial"/>
              <a:cs typeface="Arial"/>
              <a:sym typeface="Arial"/>
            </a:endParaRPr>
          </a:p>
        </p:txBody>
      </p:sp>
      <p:sp>
        <p:nvSpPr>
          <p:cNvPr id="5" name="Date Placeholder 4">
            <a:extLst>
              <a:ext uri="{FF2B5EF4-FFF2-40B4-BE49-F238E27FC236}">
                <a16:creationId xmlns:a16="http://schemas.microsoft.com/office/drawing/2014/main" id="{98B4F00A-6E98-4D8B-AEF4-B63C82DE7CE6}"/>
              </a:ext>
            </a:extLst>
          </p:cNvPr>
          <p:cNvSpPr>
            <a:spLocks noGrp="1"/>
          </p:cNvSpPr>
          <p:nvPr>
            <p:ph type="dt" idx="1"/>
          </p:nvPr>
        </p:nvSpPr>
        <p:spPr/>
        <p:txBody>
          <a:bodyPr/>
          <a:lstStyle/>
          <a:p>
            <a:pPr defTabSz="1461668"/>
            <a:fld id="{B1E5DE24-CB26-4D2E-8FA1-925A3307DAD9}" type="datetime1">
              <a:rPr lang="en-US" sz="2100" kern="0">
                <a:solidFill>
                  <a:srgbClr val="000000"/>
                </a:solidFill>
                <a:latin typeface="Calibri"/>
                <a:cs typeface="Calibri"/>
                <a:sym typeface="Calibri"/>
              </a:rPr>
              <a:pPr defTabSz="1461668"/>
              <a:t>10/11/2021</a:t>
            </a:fld>
            <a:endParaRPr lang="en-US" sz="2100" kern="0" dirty="0">
              <a:solidFill>
                <a:srgbClr val="000000"/>
              </a:solidFill>
              <a:latin typeface="Calibri"/>
              <a:cs typeface="Calibri"/>
              <a:sym typeface="Calibri"/>
            </a:endParaRPr>
          </a:p>
        </p:txBody>
      </p:sp>
      <p:sp>
        <p:nvSpPr>
          <p:cNvPr id="6" name="Footer Placeholder 5">
            <a:extLst>
              <a:ext uri="{FF2B5EF4-FFF2-40B4-BE49-F238E27FC236}">
                <a16:creationId xmlns:a16="http://schemas.microsoft.com/office/drawing/2014/main" id="{8C607CDE-4007-4ABB-BD1E-BBD6A2C100E0}"/>
              </a:ext>
            </a:extLst>
          </p:cNvPr>
          <p:cNvSpPr>
            <a:spLocks noGrp="1"/>
          </p:cNvSpPr>
          <p:nvPr>
            <p:ph type="ftr" sz="quarter" idx="4"/>
          </p:nvPr>
        </p:nvSpPr>
        <p:spPr/>
        <p:txBody>
          <a:bodyPr/>
          <a:lstStyle/>
          <a:p>
            <a:pPr defTabSz="1461668"/>
            <a:r>
              <a:rPr lang="en-US" sz="2100" kern="0" dirty="0">
                <a:solidFill>
                  <a:srgbClr val="000000"/>
                </a:solidFill>
                <a:latin typeface="Calibri"/>
                <a:cs typeface="Calibri"/>
                <a:sym typeface="Calibri"/>
              </a:rPr>
              <a:t>2020 1st Quarterly Youth Protection Managers' meeting</a:t>
            </a:r>
          </a:p>
        </p:txBody>
      </p:sp>
      <p:sp>
        <p:nvSpPr>
          <p:cNvPr id="7" name="Header Placeholder 6">
            <a:extLst>
              <a:ext uri="{FF2B5EF4-FFF2-40B4-BE49-F238E27FC236}">
                <a16:creationId xmlns:a16="http://schemas.microsoft.com/office/drawing/2014/main" id="{570F8808-D3B9-4644-B1D9-962E8571E2CB}"/>
              </a:ext>
            </a:extLst>
          </p:cNvPr>
          <p:cNvSpPr>
            <a:spLocks noGrp="1"/>
          </p:cNvSpPr>
          <p:nvPr>
            <p:ph type="hdr" sz="quarter"/>
          </p:nvPr>
        </p:nvSpPr>
        <p:spPr/>
        <p:txBody>
          <a:bodyPr/>
          <a:lstStyle/>
          <a:p>
            <a:pPr defTabSz="1461668"/>
            <a:endParaRPr lang="en-US" sz="2100" kern="0" dirty="0">
              <a:solidFill>
                <a:srgbClr val="000000"/>
              </a:solidFill>
              <a:latin typeface="Calibri"/>
              <a:cs typeface="Calibri"/>
              <a:sym typeface="Calibri"/>
            </a:endParaRPr>
          </a:p>
        </p:txBody>
      </p:sp>
    </p:spTree>
    <p:extLst>
      <p:ext uri="{BB962C8B-B14F-4D97-AF65-F5344CB8AC3E}">
        <p14:creationId xmlns:p14="http://schemas.microsoft.com/office/powerpoint/2010/main" val="6239817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Redwood Group who serves</a:t>
            </a:r>
            <a:r>
              <a:rPr lang="en-US" b="0" i="0" dirty="0">
                <a:solidFill>
                  <a:srgbClr val="555759"/>
                </a:solidFill>
                <a:effectLst/>
                <a:latin typeface="Founders Grotesk Regular"/>
              </a:rPr>
              <a:t> Commercial Property &amp; Casualty insurance to youth-serving organizations </a:t>
            </a:r>
            <a:endParaRPr lang="en-US" dirty="0"/>
          </a:p>
          <a:p>
            <a:pPr marL="548126" fontAlgn="ctr">
              <a:buFont typeface="Arial" panose="020B0604020202020204" pitchFamily="34" charset="0"/>
              <a:buChar char="•"/>
            </a:pPr>
            <a:r>
              <a:rPr lang="en-US" sz="2900" dirty="0">
                <a:latin typeface="Calibri" panose="020F0502020204030204" pitchFamily="34" charset="0"/>
              </a:rPr>
              <a:t>60% of claims are peer to peer  v. adult to child- is it more reporting or more incidents?</a:t>
            </a:r>
          </a:p>
          <a:p>
            <a:pPr marL="548126" fontAlgn="ctr">
              <a:buFont typeface="Arial" panose="020B0604020202020204" pitchFamily="34" charset="0"/>
              <a:buChar char="•"/>
            </a:pPr>
            <a:r>
              <a:rPr lang="en-US" sz="2900" dirty="0">
                <a:latin typeface="Calibri" panose="020F0502020204030204" pitchFamily="34" charset="0"/>
              </a:rPr>
              <a:t>75% of those claims, children are within 2 </a:t>
            </a:r>
            <a:r>
              <a:rPr lang="en-US" sz="2900" dirty="0" err="1">
                <a:latin typeface="Calibri" panose="020F0502020204030204" pitchFamily="34" charset="0"/>
              </a:rPr>
              <a:t>yrs</a:t>
            </a:r>
            <a:r>
              <a:rPr lang="en-US" sz="2900" dirty="0">
                <a:latin typeface="Calibri" panose="020F0502020204030204" pitchFamily="34" charset="0"/>
              </a:rPr>
              <a:t> of age. </a:t>
            </a:r>
          </a:p>
          <a:p>
            <a:pPr marL="548126" fontAlgn="ctr">
              <a:buFont typeface="Arial" panose="020B0604020202020204" pitchFamily="34" charset="0"/>
              <a:buChar char="•"/>
            </a:pPr>
            <a:r>
              <a:rPr lang="en-US" sz="2900" dirty="0">
                <a:latin typeface="Calibri" panose="020F0502020204030204" pitchFamily="34" charset="0"/>
              </a:rPr>
              <a:t>25% are older youth to younger youth.</a:t>
            </a:r>
          </a:p>
          <a:p>
            <a:endParaRPr lang="en-US" dirty="0"/>
          </a:p>
        </p:txBody>
      </p:sp>
      <p:sp>
        <p:nvSpPr>
          <p:cNvPr id="4" name="Slide Number Placeholder 3"/>
          <p:cNvSpPr>
            <a:spLocks noGrp="1"/>
          </p:cNvSpPr>
          <p:nvPr>
            <p:ph type="sldNum" sz="quarter" idx="5"/>
          </p:nvPr>
        </p:nvSpPr>
        <p:spPr/>
        <p:txBody>
          <a:bodyPr/>
          <a:lstStyle/>
          <a:p>
            <a:pPr algn="l" defTabSz="1461668"/>
            <a:fld id="{75FCF794-7C38-4039-A212-11B15349FB3F}" type="slidenum">
              <a:rPr lang="en-US" sz="2200" kern="0">
                <a:solidFill>
                  <a:srgbClr val="000000"/>
                </a:solidFill>
                <a:latin typeface="Arial"/>
                <a:cs typeface="Arial"/>
                <a:sym typeface="Arial"/>
              </a:rPr>
              <a:pPr algn="l" defTabSz="1461668"/>
              <a:t>33</a:t>
            </a:fld>
            <a:endParaRPr lang="en-US" sz="2200" kern="0" dirty="0">
              <a:solidFill>
                <a:srgbClr val="000000"/>
              </a:solidFill>
              <a:latin typeface="Arial"/>
              <a:cs typeface="Arial"/>
              <a:sym typeface="Arial"/>
            </a:endParaRPr>
          </a:p>
        </p:txBody>
      </p:sp>
    </p:spTree>
    <p:extLst>
      <p:ext uri="{BB962C8B-B14F-4D97-AF65-F5344CB8AC3E}">
        <p14:creationId xmlns:p14="http://schemas.microsoft.com/office/powerpoint/2010/main" val="19811140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Kiwanis Culture of Care initiative encourages advisors and adults to have appropriate interactions with you, create a safe environments and care about age appropriate youth development of our SLP youth members. </a:t>
            </a:r>
          </a:p>
          <a:p>
            <a:r>
              <a:rPr lang="en-US"/>
              <a:t>“Research has shown that youth who are emotionally insecure, needy, and unsupported may be more vulnerable to the attentions of offenders. (CDC report)</a:t>
            </a:r>
          </a:p>
        </p:txBody>
      </p:sp>
      <p:sp>
        <p:nvSpPr>
          <p:cNvPr id="4" name="Slide Number Placeholder 3"/>
          <p:cNvSpPr>
            <a:spLocks noGrp="1"/>
          </p:cNvSpPr>
          <p:nvPr>
            <p:ph type="sldNum" sz="quarter" idx="5"/>
          </p:nvPr>
        </p:nvSpPr>
        <p:spPr/>
        <p:txBody>
          <a:bodyPr/>
          <a:lstStyle/>
          <a:p>
            <a:fld id="{07EF5F05-4F81-4B1F-B4D5-DCDC7FF402A5}" type="slidenum">
              <a:rPr lang="en-US" smtClean="0"/>
              <a:t>34</a:t>
            </a:fld>
            <a:endParaRPr lang="en-US"/>
          </a:p>
        </p:txBody>
      </p:sp>
      <p:sp>
        <p:nvSpPr>
          <p:cNvPr id="5" name="Date Placeholder 4">
            <a:extLst>
              <a:ext uri="{FF2B5EF4-FFF2-40B4-BE49-F238E27FC236}">
                <a16:creationId xmlns:a16="http://schemas.microsoft.com/office/drawing/2014/main" id="{014C0DAE-BCA7-4F5A-9D67-4A4C8BE3425E}"/>
              </a:ext>
            </a:extLst>
          </p:cNvPr>
          <p:cNvSpPr>
            <a:spLocks noGrp="1"/>
          </p:cNvSpPr>
          <p:nvPr>
            <p:ph type="dt" idx="1"/>
          </p:nvPr>
        </p:nvSpPr>
        <p:spPr/>
        <p:txBody>
          <a:bodyPr/>
          <a:lstStyle/>
          <a:p>
            <a:fld id="{3048EC3E-8160-485C-A621-923F4457179E}" type="datetime1">
              <a:rPr lang="en-US" smtClean="0"/>
              <a:t>10/11/2021</a:t>
            </a:fld>
            <a:endParaRPr lang="en-US"/>
          </a:p>
        </p:txBody>
      </p:sp>
      <p:sp>
        <p:nvSpPr>
          <p:cNvPr id="6" name="Footer Placeholder 5">
            <a:extLst>
              <a:ext uri="{FF2B5EF4-FFF2-40B4-BE49-F238E27FC236}">
                <a16:creationId xmlns:a16="http://schemas.microsoft.com/office/drawing/2014/main" id="{F5152900-9EE7-4856-8F84-0EE890413F69}"/>
              </a:ext>
            </a:extLst>
          </p:cNvPr>
          <p:cNvSpPr>
            <a:spLocks noGrp="1"/>
          </p:cNvSpPr>
          <p:nvPr>
            <p:ph type="ftr" sz="quarter" idx="4"/>
          </p:nvPr>
        </p:nvSpPr>
        <p:spPr/>
        <p:txBody>
          <a:bodyPr/>
          <a:lstStyle/>
          <a:p>
            <a:r>
              <a:rPr lang="en-US"/>
              <a:t>2020 1st Quarterly Youth Protection Managers' meeting</a:t>
            </a:r>
          </a:p>
        </p:txBody>
      </p:sp>
      <p:sp>
        <p:nvSpPr>
          <p:cNvPr id="7" name="Header Placeholder 6">
            <a:extLst>
              <a:ext uri="{FF2B5EF4-FFF2-40B4-BE49-F238E27FC236}">
                <a16:creationId xmlns:a16="http://schemas.microsoft.com/office/drawing/2014/main" id="{3CFAD1FF-EEBC-4E99-84A6-BE2EE18314E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54722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Adolescent girls are at the highest risk, with many female adults reporting that their victimization first occurred before the age of 18…</a:t>
            </a:r>
          </a:p>
          <a:p>
            <a:r>
              <a:rPr lang="en-US" sz="1200" dirty="0"/>
              <a:t>source: ”Preventing CSA in YSOs” www.</a:t>
            </a:r>
            <a:r>
              <a:rPr lang="en-US" sz="1200" i="1" dirty="0"/>
              <a:t>CDC/violenceprevention</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1461668" rtl="0" eaLnBrk="1" fontAlgn="auto" latinLnBrk="0" hangingPunct="1">
              <a:lnSpc>
                <a:spcPct val="100000"/>
              </a:lnSpc>
              <a:spcBef>
                <a:spcPts val="0"/>
              </a:spcBef>
              <a:spcAft>
                <a:spcPts val="0"/>
              </a:spcAft>
              <a:buClrTx/>
              <a:buSzTx/>
              <a:buFontTx/>
              <a:buNone/>
              <a:tabLst/>
              <a:defRPr/>
            </a:pPr>
            <a:fld id="{07EF5F05-4F81-4B1F-B4D5-DCDC7FF402A5}" type="slidenum">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461668" rtl="0" eaLnBrk="1" fontAlgn="auto" latinLnBrk="0" hangingPunct="1">
                <a:lnSpc>
                  <a:spcPct val="100000"/>
                </a:lnSpc>
                <a:spcBef>
                  <a:spcPts val="0"/>
                </a:spcBef>
                <a:spcAft>
                  <a:spcPts val="0"/>
                </a:spcAft>
                <a:buClrTx/>
                <a:buSzTx/>
                <a:buFontTx/>
                <a:buNone/>
                <a:tabLst/>
                <a:defRPr/>
              </a:pPr>
              <a:t>3</a:t>
            </a:fld>
            <a:endParaRPr kumimoji="0" lang="en-US" sz="1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8229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Session 1: Out of Bounds: Understanding Healthy Boundaries</a:t>
            </a:r>
            <a:r>
              <a:rPr lang="en-US" dirty="0"/>
              <a:t>: Join us as we help students better understand the importance of healthy boundaries. Learn why boundaries are so important and how to successfully implement them in your own life.</a:t>
            </a:r>
          </a:p>
          <a:p>
            <a:r>
              <a:rPr lang="en-US" u="sng" dirty="0"/>
              <a:t>Session 2: You Talking to Me? Effective Peer Communication: </a:t>
            </a:r>
            <a:r>
              <a:rPr lang="en-US" dirty="0"/>
              <a:t>Can't we all just get along? That question often is on people's minds as they attempt to navigate sometimes challenging interactions or conflicts.</a:t>
            </a:r>
          </a:p>
          <a:p>
            <a:r>
              <a:rPr lang="en-US" u="sng" dirty="0"/>
              <a:t>Session 3: Removing the Blindfold: Bystander Intervention 101: </a:t>
            </a:r>
            <a:r>
              <a:rPr lang="en-US" dirty="0"/>
              <a:t>Bystander intervention is the act of feeling empowered and equipped with the knowledge and skills to effectively assist in the prevention of violence or harmful situations.</a:t>
            </a:r>
          </a:p>
          <a:p>
            <a:r>
              <a:rPr lang="en-US" u="sng" dirty="0"/>
              <a:t>Session 4: Training the Trainer:</a:t>
            </a:r>
            <a:r>
              <a:rPr lang="en-US" dirty="0"/>
              <a:t> Train-the-Trainer provides student leaders with competencies that will enable them to effectively facilitate and mentor peers in the Culture of Care curriculum.</a:t>
            </a:r>
          </a:p>
          <a:p>
            <a:r>
              <a:rPr lang="en-US" dirty="0"/>
              <a:t>Upon completion of these four sessions, each student will receive a certificate and follow-up communication and training throughout the year as you join our Culture of Care.</a:t>
            </a:r>
          </a:p>
          <a:p>
            <a:endParaRPr lang="en-US" dirty="0"/>
          </a:p>
        </p:txBody>
      </p:sp>
      <p:sp>
        <p:nvSpPr>
          <p:cNvPr id="4" name="Slide Number Placeholder 3"/>
          <p:cNvSpPr>
            <a:spLocks noGrp="1"/>
          </p:cNvSpPr>
          <p:nvPr>
            <p:ph type="sldNum" idx="12"/>
          </p:nvPr>
        </p:nvSpPr>
        <p:spPr/>
        <p:txBody>
          <a:bodyPr/>
          <a:lstStyle/>
          <a:p>
            <a:pPr algn="l" defTabSz="1461668">
              <a:buSzPct val="25000"/>
            </a:pPr>
            <a:fld id="{00000000-1234-1234-1234-123412341234}" type="slidenum">
              <a:rPr lang="en-US" sz="3500" kern="0">
                <a:solidFill>
                  <a:srgbClr val="000000"/>
                </a:solidFill>
                <a:latin typeface="Calibri"/>
                <a:ea typeface="Calibri"/>
                <a:cs typeface="Calibri"/>
                <a:sym typeface="Calibri"/>
              </a:rPr>
              <a:pPr algn="l" defTabSz="1461668">
                <a:buSzPct val="25000"/>
              </a:pPr>
              <a:t>35</a:t>
            </a:fld>
            <a:endParaRPr lang="en-US" sz="3500"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4774865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l" defTabSz="1461668">
              <a:buSzPct val="25000"/>
            </a:pPr>
            <a:fld id="{00000000-1234-1234-1234-123412341234}" type="slidenum">
              <a:rPr lang="en-US" sz="3500" kern="0">
                <a:solidFill>
                  <a:srgbClr val="000000"/>
                </a:solidFill>
                <a:latin typeface="Calibri"/>
                <a:ea typeface="Calibri"/>
                <a:cs typeface="Calibri"/>
                <a:sym typeface="Calibri"/>
              </a:rPr>
              <a:pPr algn="l" defTabSz="1461668">
                <a:buSzPct val="25000"/>
              </a:pPr>
              <a:t>36</a:t>
            </a:fld>
            <a:endParaRPr lang="en-US" sz="3500"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4774865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September’s Suicide Prevention week, CKI is hosting  Town Hall on Mental Wellness with Active Minds. </a:t>
            </a:r>
          </a:p>
          <a:p>
            <a:r>
              <a:rPr lang="en-US" dirty="0"/>
              <a:t>Key club is hosting week long social media posts and activities for students to engage in during Suicide Prevention week. </a:t>
            </a:r>
          </a:p>
        </p:txBody>
      </p:sp>
      <p:sp>
        <p:nvSpPr>
          <p:cNvPr id="4" name="Slide Number Placeholder 3"/>
          <p:cNvSpPr>
            <a:spLocks noGrp="1"/>
          </p:cNvSpPr>
          <p:nvPr>
            <p:ph type="sldNum" sz="quarter" idx="5"/>
          </p:nvPr>
        </p:nvSpPr>
        <p:spPr/>
        <p:txBody>
          <a:bodyPr/>
          <a:lstStyle/>
          <a:p>
            <a:fld id="{75FCF794-7C38-4039-A212-11B15349FB3F}" type="slidenum">
              <a:rPr lang="en-US" smtClean="0"/>
              <a:t>37</a:t>
            </a:fld>
            <a:endParaRPr lang="en-US"/>
          </a:p>
        </p:txBody>
      </p:sp>
    </p:spTree>
    <p:extLst>
      <p:ext uri="{BB962C8B-B14F-4D97-AF65-F5344CB8AC3E}">
        <p14:creationId xmlns:p14="http://schemas.microsoft.com/office/powerpoint/2010/main" val="20532343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FCF794-7C38-4039-A212-11B15349FB3F}" type="slidenum">
              <a:rPr lang="en-US" smtClean="0"/>
              <a:t>38</a:t>
            </a:fld>
            <a:endParaRPr lang="en-US"/>
          </a:p>
        </p:txBody>
      </p:sp>
    </p:spTree>
    <p:extLst>
      <p:ext uri="{BB962C8B-B14F-4D97-AF65-F5344CB8AC3E}">
        <p14:creationId xmlns:p14="http://schemas.microsoft.com/office/powerpoint/2010/main" val="22619757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1461668">
              <a:defRPr/>
            </a:pPr>
            <a:fld id="{75FCF794-7C38-4039-A212-11B15349FB3F}" type="slidenum">
              <a:rPr lang="en-US">
                <a:solidFill>
                  <a:prstClr val="black"/>
                </a:solidFill>
                <a:latin typeface="Calibri" panose="020F0502020204030204"/>
              </a:rPr>
              <a:pPr defTabSz="1461668">
                <a:defRPr/>
              </a:pPr>
              <a:t>39</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4ABBED71-BA40-4D1A-86BF-7AE895F18FA7}"/>
              </a:ext>
            </a:extLst>
          </p:cNvPr>
          <p:cNvSpPr>
            <a:spLocks noGrp="1"/>
          </p:cNvSpPr>
          <p:nvPr>
            <p:ph type="dt" idx="1"/>
          </p:nvPr>
        </p:nvSpPr>
        <p:spPr/>
        <p:txBody>
          <a:bodyPr/>
          <a:lstStyle/>
          <a:p>
            <a:pPr defTabSz="1461668">
              <a:defRPr/>
            </a:pPr>
            <a:fld id="{A48EE8B9-A9E2-4DBA-B704-FCF7483D9370}" type="datetime1">
              <a:rPr lang="en-US">
                <a:solidFill>
                  <a:prstClr val="black"/>
                </a:solidFill>
                <a:latin typeface="Calibri" panose="020F0502020204030204"/>
              </a:rPr>
              <a:pPr defTabSz="1461668">
                <a:defRPr/>
              </a:pPr>
              <a:t>10/11/2021</a:t>
            </a:fld>
            <a:endParaRPr lang="en-US">
              <a:solidFill>
                <a:prstClr val="black"/>
              </a:solidFill>
              <a:latin typeface="Calibri" panose="020F0502020204030204"/>
            </a:endParaRPr>
          </a:p>
        </p:txBody>
      </p:sp>
      <p:sp>
        <p:nvSpPr>
          <p:cNvPr id="6" name="Footer Placeholder 5">
            <a:extLst>
              <a:ext uri="{FF2B5EF4-FFF2-40B4-BE49-F238E27FC236}">
                <a16:creationId xmlns:a16="http://schemas.microsoft.com/office/drawing/2014/main" id="{8F7CD42B-B09A-4005-8B27-42A3B898E174}"/>
              </a:ext>
            </a:extLst>
          </p:cNvPr>
          <p:cNvSpPr>
            <a:spLocks noGrp="1"/>
          </p:cNvSpPr>
          <p:nvPr>
            <p:ph type="ftr" sz="quarter" idx="4"/>
          </p:nvPr>
        </p:nvSpPr>
        <p:spPr/>
        <p:txBody>
          <a:bodyPr/>
          <a:lstStyle/>
          <a:p>
            <a:pPr defTabSz="1461668">
              <a:defRPr/>
            </a:pPr>
            <a:endParaRPr lang="en-US">
              <a:solidFill>
                <a:prstClr val="black"/>
              </a:solidFill>
              <a:latin typeface="Calibri" panose="020F0502020204030204"/>
            </a:endParaRPr>
          </a:p>
        </p:txBody>
      </p:sp>
      <p:sp>
        <p:nvSpPr>
          <p:cNvPr id="7" name="Header Placeholder 6">
            <a:extLst>
              <a:ext uri="{FF2B5EF4-FFF2-40B4-BE49-F238E27FC236}">
                <a16:creationId xmlns:a16="http://schemas.microsoft.com/office/drawing/2014/main" id="{F91AC663-95DE-4EE0-A8ED-A5F8D3CDCEE7}"/>
              </a:ext>
            </a:extLst>
          </p:cNvPr>
          <p:cNvSpPr>
            <a:spLocks noGrp="1"/>
          </p:cNvSpPr>
          <p:nvPr>
            <p:ph type="hdr" sz="quarter"/>
          </p:nvPr>
        </p:nvSpPr>
        <p:spPr/>
        <p:txBody>
          <a:bodyPr/>
          <a:lstStyle/>
          <a:p>
            <a:pPr defTabSz="1461668">
              <a:defRPr/>
            </a:pPr>
            <a:endParaRPr lang="en-US">
              <a:solidFill>
                <a:prstClr val="black"/>
              </a:solidFill>
              <a:latin typeface="Calibri" panose="020F0502020204030204"/>
            </a:endParaRPr>
          </a:p>
        </p:txBody>
      </p:sp>
    </p:spTree>
    <p:extLst>
      <p:ext uri="{BB962C8B-B14F-4D97-AF65-F5344CB8AC3E}">
        <p14:creationId xmlns:p14="http://schemas.microsoft.com/office/powerpoint/2010/main" val="19019871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1461668"/>
            <a:fld id="{75FCF794-7C38-4039-A212-11B15349FB3F}" type="slidenum">
              <a:rPr lang="en-US">
                <a:solidFill>
                  <a:prstClr val="black"/>
                </a:solidFill>
                <a:latin typeface="Calibri" panose="020F0502020204030204"/>
              </a:rPr>
              <a:pPr defTabSz="1461668"/>
              <a:t>40</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752CE24A-4018-4E1B-AED4-46E8DA5F7178}"/>
              </a:ext>
            </a:extLst>
          </p:cNvPr>
          <p:cNvSpPr>
            <a:spLocks noGrp="1"/>
          </p:cNvSpPr>
          <p:nvPr>
            <p:ph type="dt" idx="1"/>
          </p:nvPr>
        </p:nvSpPr>
        <p:spPr/>
        <p:txBody>
          <a:bodyPr/>
          <a:lstStyle/>
          <a:p>
            <a:pPr defTabSz="1461668"/>
            <a:fld id="{2C3427D9-02BE-4563-A697-C1345E7FB6AC}" type="datetime1">
              <a:rPr lang="en-US">
                <a:solidFill>
                  <a:prstClr val="black"/>
                </a:solidFill>
                <a:latin typeface="Calibri" panose="020F0502020204030204"/>
              </a:rPr>
              <a:pPr defTabSz="1461668"/>
              <a:t>10/11/2021</a:t>
            </a:fld>
            <a:endParaRPr lang="en-US">
              <a:solidFill>
                <a:prstClr val="black"/>
              </a:solidFill>
              <a:latin typeface="Calibri" panose="020F0502020204030204"/>
            </a:endParaRPr>
          </a:p>
        </p:txBody>
      </p:sp>
      <p:sp>
        <p:nvSpPr>
          <p:cNvPr id="6" name="Footer Placeholder 5">
            <a:extLst>
              <a:ext uri="{FF2B5EF4-FFF2-40B4-BE49-F238E27FC236}">
                <a16:creationId xmlns:a16="http://schemas.microsoft.com/office/drawing/2014/main" id="{440B0C48-3E81-40D2-8CBA-C0A20B7BABF0}"/>
              </a:ext>
            </a:extLst>
          </p:cNvPr>
          <p:cNvSpPr>
            <a:spLocks noGrp="1"/>
          </p:cNvSpPr>
          <p:nvPr>
            <p:ph type="ftr" sz="quarter" idx="4"/>
          </p:nvPr>
        </p:nvSpPr>
        <p:spPr/>
        <p:txBody>
          <a:bodyPr/>
          <a:lstStyle/>
          <a:p>
            <a:pPr defTabSz="1461668"/>
            <a:endParaRPr lang="en-US">
              <a:solidFill>
                <a:prstClr val="black"/>
              </a:solidFill>
              <a:latin typeface="Calibri" panose="020F0502020204030204"/>
            </a:endParaRPr>
          </a:p>
        </p:txBody>
      </p:sp>
      <p:sp>
        <p:nvSpPr>
          <p:cNvPr id="7" name="Header Placeholder 6">
            <a:extLst>
              <a:ext uri="{FF2B5EF4-FFF2-40B4-BE49-F238E27FC236}">
                <a16:creationId xmlns:a16="http://schemas.microsoft.com/office/drawing/2014/main" id="{28B9744C-45A8-412C-8E21-57870E04D207}"/>
              </a:ext>
            </a:extLst>
          </p:cNvPr>
          <p:cNvSpPr>
            <a:spLocks noGrp="1"/>
          </p:cNvSpPr>
          <p:nvPr>
            <p:ph type="hdr" sz="quarter"/>
          </p:nvPr>
        </p:nvSpPr>
        <p:spPr/>
        <p:txBody>
          <a:bodyPr/>
          <a:lstStyle/>
          <a:p>
            <a:pPr defTabSz="1461668"/>
            <a:endParaRPr lang="en-US">
              <a:solidFill>
                <a:prstClr val="black"/>
              </a:solidFill>
              <a:latin typeface="Calibri" panose="020F0502020204030204"/>
            </a:endParaRPr>
          </a:p>
        </p:txBody>
      </p:sp>
    </p:spTree>
    <p:extLst>
      <p:ext uri="{BB962C8B-B14F-4D97-AF65-F5344CB8AC3E}">
        <p14:creationId xmlns:p14="http://schemas.microsoft.com/office/powerpoint/2010/main" val="104660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FCF794-7C38-4039-A212-11B15349FB3F}" type="slidenum">
              <a:rPr kumimoji="0" lang="en-US" sz="1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1560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Experiencing CSA can result in short- and long-term physical, mental, and emotional health consequences like posttraumatic stress disorder symptoms, and substance use.</a:t>
            </a:r>
          </a:p>
          <a:p>
            <a:endParaRPr lang="en-US" dirty="0">
              <a:cs typeface="Calibri"/>
            </a:endParaRPr>
          </a:p>
          <a:p>
            <a:pPr marL="171450" indent="-171450">
              <a:buFont typeface="Arial" panose="020B0604020202020204" pitchFamily="34" charset="0"/>
              <a:buChar char="•"/>
            </a:pPr>
            <a:r>
              <a:rPr lang="en-US" dirty="0">
                <a:cs typeface="Calibri"/>
              </a:rPr>
              <a:t>Social</a:t>
            </a:r>
            <a:r>
              <a:rPr lang="en-US" dirty="0"/>
              <a:t> distancing can be especially hard for teens, who may feel cut off from their friends. Many also face big letdowns as graduations, proms, sports seasons, college visits and other long-planned events are cancelled or postponed</a:t>
            </a:r>
          </a:p>
          <a:p>
            <a:pPr marL="171450" indent="-171450">
              <a:buFont typeface="Arial" panose="020B0604020202020204" pitchFamily="34" charset="0"/>
              <a:buChar char="•"/>
            </a:pPr>
            <a:r>
              <a:rPr lang="en-US" dirty="0">
                <a:cs typeface="Calibri"/>
              </a:rPr>
              <a:t>*to educate parents and teachers to recognize depression in young people and to learn about the warning signs of suicide — like a sudden change in behavior, talking or writing about suicide, and giving away prized possessions. </a:t>
            </a:r>
          </a:p>
          <a:p>
            <a:pPr marL="171450" indent="-171450">
              <a:buFont typeface="Arial" panose="020B0604020202020204" pitchFamily="34" charset="0"/>
              <a:buChar char="•"/>
            </a:pPr>
            <a:endParaRPr lang="en-US" dirty="0">
              <a:cs typeface="Calibri"/>
            </a:endParaRPr>
          </a:p>
          <a:p>
            <a:endParaRPr lang="en-US" dirty="0">
              <a:cs typeface="Calibri"/>
            </a:endParaRPr>
          </a:p>
          <a:p>
            <a:r>
              <a:rPr lang="en-US" dirty="0">
                <a:cs typeface="Calibri"/>
              </a:rPr>
              <a:t>*</a:t>
            </a:r>
            <a:r>
              <a:rPr lang="en-US" dirty="0"/>
              <a:t>We want need to do a better job of identifying, reaching out to and providing resources for at-risk youths. To Identify those who are suffering from depression and who are at risk of suicide.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EF5F05-4F81-4B1F-B4D5-DCDC7FF402A5}" type="slidenum">
              <a:rPr kumimoji="0" lang="en-US" sz="1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2947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Remember your commitment to keeping those youth in your care safe. </a:t>
            </a:r>
          </a:p>
          <a:p>
            <a:endParaRPr lang="en-US"/>
          </a:p>
          <a:p>
            <a:r>
              <a:rPr lang="en-US"/>
              <a:t>We are growing the next generation of service leaders. We can help them develop their ability to empathize with those in need in their community. </a:t>
            </a:r>
          </a:p>
        </p:txBody>
      </p:sp>
      <p:sp>
        <p:nvSpPr>
          <p:cNvPr id="4" name="Slide Number Placeholder 3"/>
          <p:cNvSpPr>
            <a:spLocks noGrp="1"/>
          </p:cNvSpPr>
          <p:nvPr>
            <p:ph type="sldNum" sz="quarter" idx="5"/>
          </p:nvPr>
        </p:nvSpPr>
        <p:spPr/>
        <p:txBody>
          <a:bodyPr/>
          <a:lstStyle/>
          <a:p>
            <a:pPr marL="0" marR="0" lvl="0" indent="0" algn="r" defTabSz="1461668" rtl="0" eaLnBrk="1" fontAlgn="auto" latinLnBrk="0" hangingPunct="1">
              <a:lnSpc>
                <a:spcPct val="100000"/>
              </a:lnSpc>
              <a:spcBef>
                <a:spcPts val="0"/>
              </a:spcBef>
              <a:spcAft>
                <a:spcPts val="0"/>
              </a:spcAft>
              <a:buClrTx/>
              <a:buSzTx/>
              <a:buFontTx/>
              <a:buNone/>
              <a:tabLst/>
              <a:defRPr/>
            </a:pPr>
            <a:fld id="{07EF5F05-4F81-4B1F-B4D5-DCDC7FF402A5}" type="slidenum">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461668" rtl="0" eaLnBrk="1" fontAlgn="auto" latinLnBrk="0" hangingPunct="1">
                <a:lnSpc>
                  <a:spcPct val="100000"/>
                </a:lnSpc>
                <a:spcBef>
                  <a:spcPts val="0"/>
                </a:spcBef>
                <a:spcAft>
                  <a:spcPts val="0"/>
                </a:spcAft>
                <a:buClrTx/>
                <a:buSzTx/>
                <a:buFontTx/>
                <a:buNone/>
                <a:tabLst/>
                <a:defRPr/>
              </a:pPr>
              <a:t>6</a:t>
            </a:fld>
            <a:endParaRPr kumimoji="0" lang="en-US" sz="1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F26F4700-968A-4E32-86ED-B5706207F589}"/>
              </a:ext>
            </a:extLst>
          </p:cNvPr>
          <p:cNvSpPr>
            <a:spLocks noGrp="1"/>
          </p:cNvSpPr>
          <p:nvPr>
            <p:ph type="dt" idx="1"/>
          </p:nvPr>
        </p:nvSpPr>
        <p:spPr/>
        <p:txBody>
          <a:bodyPr/>
          <a:lstStyle/>
          <a:p>
            <a:pPr marL="0" marR="0" lvl="0" indent="0" algn="r" defTabSz="1461668" rtl="0" eaLnBrk="1" fontAlgn="auto" latinLnBrk="0" hangingPunct="1">
              <a:lnSpc>
                <a:spcPct val="100000"/>
              </a:lnSpc>
              <a:spcBef>
                <a:spcPts val="0"/>
              </a:spcBef>
              <a:spcAft>
                <a:spcPts val="0"/>
              </a:spcAft>
              <a:buClrTx/>
              <a:buSzTx/>
              <a:buFontTx/>
              <a:buNone/>
              <a:tabLst/>
              <a:defRPr/>
            </a:pPr>
            <a:fld id="{420A41DB-0254-4851-8992-74D293239807}" type="datetime1">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461668" rtl="0" eaLnBrk="1" fontAlgn="auto" latinLnBrk="0" hangingPunct="1">
                <a:lnSpc>
                  <a:spcPct val="100000"/>
                </a:lnSpc>
                <a:spcBef>
                  <a:spcPts val="0"/>
                </a:spcBef>
                <a:spcAft>
                  <a:spcPts val="0"/>
                </a:spcAft>
                <a:buClrTx/>
                <a:buSzTx/>
                <a:buFontTx/>
                <a:buNone/>
                <a:tabLst/>
                <a:defRPr/>
              </a:pPr>
              <a:t>10/11/2021</a:t>
            </a:fld>
            <a:endParaRPr kumimoji="0" lang="en-US" sz="1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726D882-3084-4152-BC33-C3FF14CFF702}"/>
              </a:ext>
            </a:extLst>
          </p:cNvPr>
          <p:cNvSpPr>
            <a:spLocks noGrp="1"/>
          </p:cNvSpPr>
          <p:nvPr>
            <p:ph type="ftr" sz="quarter" idx="4"/>
          </p:nvPr>
        </p:nvSpPr>
        <p:spPr/>
        <p:txBody>
          <a:bodyPr/>
          <a:lstStyle/>
          <a:p>
            <a:pPr marL="0" marR="0" lvl="0" indent="0" algn="l" defTabSz="1461668"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Header Placeholder 6">
            <a:extLst>
              <a:ext uri="{FF2B5EF4-FFF2-40B4-BE49-F238E27FC236}">
                <a16:creationId xmlns:a16="http://schemas.microsoft.com/office/drawing/2014/main" id="{32B227EE-A2D1-4139-81FB-521D501AB3EC}"/>
              </a:ext>
            </a:extLst>
          </p:cNvPr>
          <p:cNvSpPr>
            <a:spLocks noGrp="1"/>
          </p:cNvSpPr>
          <p:nvPr>
            <p:ph type="hdr" sz="quarter"/>
          </p:nvPr>
        </p:nvSpPr>
        <p:spPr/>
        <p:txBody>
          <a:bodyPr/>
          <a:lstStyle/>
          <a:p>
            <a:pPr marL="0" marR="0" lvl="0" indent="0" algn="l" defTabSz="1461668"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119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Kiwanis takes a multi-faceted approach to protecting youth members of Service Leadership Programs and the youth served in our communities. As a high standard service leadership organization, Kiwanis continues to review, expand, and enhance our youth protection practices. </a:t>
            </a:r>
          </a:p>
          <a:p>
            <a:endParaRPr lang="en-US"/>
          </a:p>
          <a:p>
            <a:r>
              <a:rPr lang="en-US"/>
              <a:t>A = Access to high quality training and resources for Kiwanis adult and youth members, chaperones, and leaders. </a:t>
            </a:r>
          </a:p>
          <a:p>
            <a:r>
              <a:rPr lang="en-US"/>
              <a:t>B = Background checks and Beyond</a:t>
            </a:r>
          </a:p>
          <a:p>
            <a:r>
              <a:rPr lang="en-US"/>
              <a:t>C = Culture of care for our youth/student members of SLP clubs. </a:t>
            </a:r>
          </a:p>
        </p:txBody>
      </p:sp>
      <p:sp>
        <p:nvSpPr>
          <p:cNvPr id="4" name="Slide Number Placeholder 3"/>
          <p:cNvSpPr>
            <a:spLocks noGrp="1"/>
          </p:cNvSpPr>
          <p:nvPr>
            <p:ph type="sldNum" sz="quarter" idx="5"/>
          </p:nvPr>
        </p:nvSpPr>
        <p:spPr/>
        <p:txBody>
          <a:bodyPr/>
          <a:lstStyle/>
          <a:p>
            <a:pPr defTabSz="1461668"/>
            <a:fld id="{75FCF794-7C38-4039-A212-11B15349FB3F}" type="slidenum">
              <a:rPr lang="en-US">
                <a:solidFill>
                  <a:prstClr val="black"/>
                </a:solidFill>
                <a:latin typeface="Calibri" panose="020F0502020204030204"/>
              </a:rPr>
              <a:pPr defTabSz="1461668"/>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4066904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461668">
              <a:defRPr/>
            </a:pPr>
            <a:r>
              <a:rPr lang="en-US" dirty="0"/>
              <a:t>Access YP Policies and Procedures document on YP page. </a:t>
            </a:r>
          </a:p>
          <a:p>
            <a:pPr defTabSz="1461668">
              <a:defRPr/>
            </a:pPr>
            <a:r>
              <a:rPr lang="en-US" dirty="0"/>
              <a:t>Access YP Training resources by clicking button. We will continue to build out resources. Club leaders can use our ppt training slides to present or ask your District’s Youth Protection Manager to provide training to your club  in-person or virtually. I’m also available to present YP training at your local club. </a:t>
            </a:r>
          </a:p>
          <a:p>
            <a:endParaRPr lang="en-US" dirty="0"/>
          </a:p>
        </p:txBody>
      </p:sp>
      <p:sp>
        <p:nvSpPr>
          <p:cNvPr id="4" name="Slide Number Placeholder 3"/>
          <p:cNvSpPr>
            <a:spLocks noGrp="1"/>
          </p:cNvSpPr>
          <p:nvPr>
            <p:ph type="sldNum" sz="quarter" idx="5"/>
          </p:nvPr>
        </p:nvSpPr>
        <p:spPr/>
        <p:txBody>
          <a:bodyPr/>
          <a:lstStyle/>
          <a:p>
            <a:pPr algn="l" defTabSz="1461668"/>
            <a:fld id="{75FCF794-7C38-4039-A212-11B15349FB3F}" type="slidenum">
              <a:rPr lang="en-US" sz="2200" kern="0">
                <a:solidFill>
                  <a:srgbClr val="000000"/>
                </a:solidFill>
                <a:latin typeface="Arial"/>
                <a:cs typeface="Arial"/>
                <a:sym typeface="Arial"/>
              </a:rPr>
              <a:pPr algn="l" defTabSz="1461668"/>
              <a:t>8</a:t>
            </a:fld>
            <a:endParaRPr lang="en-US" sz="2200" kern="0" dirty="0">
              <a:solidFill>
                <a:srgbClr val="000000"/>
              </a:solidFill>
              <a:latin typeface="Arial"/>
              <a:cs typeface="Arial"/>
              <a:sym typeface="Arial"/>
            </a:endParaRPr>
          </a:p>
        </p:txBody>
      </p:sp>
    </p:spTree>
    <p:extLst>
      <p:ext uri="{BB962C8B-B14F-4D97-AF65-F5344CB8AC3E}">
        <p14:creationId xmlns:p14="http://schemas.microsoft.com/office/powerpoint/2010/main" val="2492583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screen shot of the newest version Youth Protection policies and procedures that include updates that were approved by the Board of Trustees in February 2020. </a:t>
            </a:r>
          </a:p>
          <a:p>
            <a:r>
              <a:rPr lang="en-US" dirty="0"/>
              <a:t>This 2page document can be found on the Kiwanis.org/ youthprotection webpage as downloadable .pdf. </a:t>
            </a:r>
          </a:p>
          <a:p>
            <a:endParaRPr lang="en-US" dirty="0"/>
          </a:p>
          <a:p>
            <a:r>
              <a:rPr lang="en-US" dirty="0"/>
              <a:t>Every Kiwanis district is expected to provide an educational forum or workshop at every district produced convention/conference regarding guidelines and best practices for adults working with youth. </a:t>
            </a:r>
          </a:p>
          <a:p>
            <a:endParaRPr lang="en-US" dirty="0"/>
          </a:p>
          <a:p>
            <a:pPr defTabSz="1461668">
              <a:defRPr/>
            </a:pPr>
            <a:r>
              <a:rPr lang="en-US" dirty="0"/>
              <a:t>Invite your district’s Youth Protection Manager to provide the training for your club! Current online meeting format allows for this to be easily managed.</a:t>
            </a:r>
          </a:p>
          <a:p>
            <a:endParaRPr lang="en-US" dirty="0"/>
          </a:p>
        </p:txBody>
      </p:sp>
      <p:sp>
        <p:nvSpPr>
          <p:cNvPr id="4" name="Slide Number Placeholder 3"/>
          <p:cNvSpPr>
            <a:spLocks noGrp="1"/>
          </p:cNvSpPr>
          <p:nvPr>
            <p:ph type="sldNum" sz="quarter" idx="5"/>
          </p:nvPr>
        </p:nvSpPr>
        <p:spPr/>
        <p:txBody>
          <a:bodyPr/>
          <a:lstStyle/>
          <a:p>
            <a:pPr algn="l" defTabSz="1461668"/>
            <a:fld id="{75FCF794-7C38-4039-A212-11B15349FB3F}" type="slidenum">
              <a:rPr lang="en-US" sz="2200" kern="0">
                <a:solidFill>
                  <a:srgbClr val="000000"/>
                </a:solidFill>
                <a:latin typeface="Arial"/>
                <a:cs typeface="Arial"/>
                <a:sym typeface="Arial"/>
              </a:rPr>
              <a:pPr algn="l" defTabSz="1461668"/>
              <a:t>9</a:t>
            </a:fld>
            <a:endParaRPr lang="en-US" sz="2200" kern="0">
              <a:solidFill>
                <a:srgbClr val="000000"/>
              </a:solidFill>
              <a:latin typeface="Arial"/>
              <a:cs typeface="Arial"/>
              <a:sym typeface="Arial"/>
            </a:endParaRPr>
          </a:p>
        </p:txBody>
      </p:sp>
      <p:sp>
        <p:nvSpPr>
          <p:cNvPr id="5" name="Date Placeholder 4">
            <a:extLst>
              <a:ext uri="{FF2B5EF4-FFF2-40B4-BE49-F238E27FC236}">
                <a16:creationId xmlns:a16="http://schemas.microsoft.com/office/drawing/2014/main" id="{6234C9C5-F51D-42B4-9BCE-9E7CF961128D}"/>
              </a:ext>
            </a:extLst>
          </p:cNvPr>
          <p:cNvSpPr>
            <a:spLocks noGrp="1"/>
          </p:cNvSpPr>
          <p:nvPr>
            <p:ph type="dt" idx="1"/>
          </p:nvPr>
        </p:nvSpPr>
        <p:spPr/>
        <p:txBody>
          <a:bodyPr/>
          <a:lstStyle/>
          <a:p>
            <a:pPr defTabSz="1461668"/>
            <a:fld id="{BD75FFC4-0CE3-4BB1-8749-AE4BFBDBAE59}" type="datetime1">
              <a:rPr lang="en-US" sz="2100" kern="0">
                <a:solidFill>
                  <a:srgbClr val="000000"/>
                </a:solidFill>
                <a:latin typeface="Calibri"/>
                <a:cs typeface="Calibri"/>
                <a:sym typeface="Calibri"/>
              </a:rPr>
              <a:pPr defTabSz="1461668"/>
              <a:t>10/11/2021</a:t>
            </a:fld>
            <a:endParaRPr lang="en-US" sz="2100" kern="0">
              <a:solidFill>
                <a:srgbClr val="000000"/>
              </a:solidFill>
              <a:latin typeface="Calibri"/>
              <a:cs typeface="Calibri"/>
              <a:sym typeface="Calibri"/>
            </a:endParaRPr>
          </a:p>
        </p:txBody>
      </p:sp>
      <p:sp>
        <p:nvSpPr>
          <p:cNvPr id="6" name="Footer Placeholder 5">
            <a:extLst>
              <a:ext uri="{FF2B5EF4-FFF2-40B4-BE49-F238E27FC236}">
                <a16:creationId xmlns:a16="http://schemas.microsoft.com/office/drawing/2014/main" id="{A81FF16F-8B7F-4AD8-8A90-4FCA5EDDF01B}"/>
              </a:ext>
            </a:extLst>
          </p:cNvPr>
          <p:cNvSpPr>
            <a:spLocks noGrp="1"/>
          </p:cNvSpPr>
          <p:nvPr>
            <p:ph type="ftr" sz="quarter" idx="4"/>
          </p:nvPr>
        </p:nvSpPr>
        <p:spPr/>
        <p:txBody>
          <a:bodyPr/>
          <a:lstStyle/>
          <a:p>
            <a:pPr defTabSz="1461668"/>
            <a:endParaRPr lang="en-US" sz="2100" kern="0">
              <a:solidFill>
                <a:srgbClr val="000000"/>
              </a:solidFill>
              <a:latin typeface="Calibri"/>
              <a:cs typeface="Calibri"/>
              <a:sym typeface="Calibri"/>
            </a:endParaRPr>
          </a:p>
        </p:txBody>
      </p:sp>
      <p:sp>
        <p:nvSpPr>
          <p:cNvPr id="7" name="Header Placeholder 6">
            <a:extLst>
              <a:ext uri="{FF2B5EF4-FFF2-40B4-BE49-F238E27FC236}">
                <a16:creationId xmlns:a16="http://schemas.microsoft.com/office/drawing/2014/main" id="{F545AC8F-61C8-4F15-8CC2-C5E2EF524EE5}"/>
              </a:ext>
            </a:extLst>
          </p:cNvPr>
          <p:cNvSpPr>
            <a:spLocks noGrp="1"/>
          </p:cNvSpPr>
          <p:nvPr>
            <p:ph type="hdr" sz="quarter"/>
          </p:nvPr>
        </p:nvSpPr>
        <p:spPr/>
        <p:txBody>
          <a:bodyPr/>
          <a:lstStyle/>
          <a:p>
            <a:pPr defTabSz="1461668"/>
            <a:endParaRPr lang="en-US" sz="2100" kern="0">
              <a:solidFill>
                <a:srgbClr val="000000"/>
              </a:solidFill>
              <a:latin typeface="Calibri"/>
              <a:cs typeface="Calibri"/>
              <a:sym typeface="Calibri"/>
            </a:endParaRPr>
          </a:p>
        </p:txBody>
      </p:sp>
    </p:spTree>
    <p:extLst>
      <p:ext uri="{BB962C8B-B14F-4D97-AF65-F5344CB8AC3E}">
        <p14:creationId xmlns:p14="http://schemas.microsoft.com/office/powerpoint/2010/main" val="7214549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Bullet Points">
    <p:spTree>
      <p:nvGrpSpPr>
        <p:cNvPr id="1" name="Shape 21"/>
        <p:cNvGrpSpPr/>
        <p:nvPr/>
      </p:nvGrpSpPr>
      <p:grpSpPr>
        <a:xfrm>
          <a:off x="0" y="0"/>
          <a:ext cx="0" cy="0"/>
          <a:chOff x="0" y="0"/>
          <a:chExt cx="0" cy="0"/>
        </a:xfrm>
      </p:grpSpPr>
      <p:pic>
        <p:nvPicPr>
          <p:cNvPr id="6" name="Picture 5" descr="HEADER BAR wSEAL 2.png"/>
          <p:cNvPicPr>
            <a:picLocks noChangeAspect="1"/>
          </p:cNvPicPr>
          <p:nvPr userDrawn="1"/>
        </p:nvPicPr>
        <p:blipFill>
          <a:blip r:embed="rId2"/>
          <a:stretch>
            <a:fillRect/>
          </a:stretch>
        </p:blipFill>
        <p:spPr>
          <a:xfrm>
            <a:off x="0" y="0"/>
            <a:ext cx="12192000" cy="1691640"/>
          </a:xfrm>
          <a:prstGeom prst="rect">
            <a:avLst/>
          </a:prstGeom>
        </p:spPr>
      </p:pic>
      <p:sp>
        <p:nvSpPr>
          <p:cNvPr id="24" name="Shape 24"/>
          <p:cNvSpPr txBox="1">
            <a:spLocks noGrp="1"/>
          </p:cNvSpPr>
          <p:nvPr>
            <p:ph type="title"/>
          </p:nvPr>
        </p:nvSpPr>
        <p:spPr>
          <a:xfrm>
            <a:off x="1828800" y="381001"/>
            <a:ext cx="9448800" cy="84613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5867"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r>
              <a:rPr lang="en-US"/>
              <a:t>Click to edit Master title style</a:t>
            </a:r>
            <a:endParaRPr/>
          </a:p>
        </p:txBody>
      </p:sp>
      <p:sp>
        <p:nvSpPr>
          <p:cNvPr id="5" name="Shape 22"/>
          <p:cNvSpPr txBox="1">
            <a:spLocks noGrp="1"/>
          </p:cNvSpPr>
          <p:nvPr>
            <p:ph type="body" idx="1"/>
          </p:nvPr>
        </p:nvSpPr>
        <p:spPr>
          <a:xfrm>
            <a:off x="1117602" y="1752601"/>
            <a:ext cx="10464799" cy="4373563"/>
          </a:xfrm>
          <a:prstGeom prst="rect">
            <a:avLst/>
          </a:prstGeom>
          <a:noFill/>
          <a:ln>
            <a:noFill/>
          </a:ln>
        </p:spPr>
        <p:txBody>
          <a:bodyPr lIns="91425" tIns="91425" rIns="91425" bIns="91425" anchor="t" anchorCtr="0"/>
          <a:lstStyle>
            <a:lvl1pPr marL="685783" marR="0" lvl="0" indent="-414856" algn="l" rtl="0">
              <a:spcBef>
                <a:spcPts val="853"/>
              </a:spcBef>
              <a:buClr>
                <a:srgbClr val="003974"/>
              </a:buClr>
              <a:buSzPct val="100000"/>
              <a:buFont typeface="Arial"/>
              <a:buChar char="•"/>
              <a:defRPr sz="4267" b="0" i="0" u="none" strike="noStrike" cap="none">
                <a:solidFill>
                  <a:schemeClr val="dk1"/>
                </a:solidFill>
                <a:latin typeface="Garamond" pitchFamily="18" charset="0"/>
                <a:ea typeface="Verdana"/>
                <a:cs typeface="Verdana"/>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pPr lvl="0"/>
            <a:r>
              <a:rPr lang="en-US"/>
              <a:t>Edit Master text styles</a:t>
            </a:r>
          </a:p>
        </p:txBody>
      </p:sp>
    </p:spTree>
    <p:extLst>
      <p:ext uri="{BB962C8B-B14F-4D97-AF65-F5344CB8AC3E}">
        <p14:creationId xmlns:p14="http://schemas.microsoft.com/office/powerpoint/2010/main" val="994854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ontent Block">
    <p:spTree>
      <p:nvGrpSpPr>
        <p:cNvPr id="1" name="Shape 21"/>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58484" y="0"/>
            <a:ext cx="12308968" cy="2470616"/>
          </a:xfrm>
          <a:prstGeom prst="rect">
            <a:avLst/>
          </a:prstGeom>
        </p:spPr>
      </p:pic>
      <p:sp>
        <p:nvSpPr>
          <p:cNvPr id="22" name="Shape 22"/>
          <p:cNvSpPr txBox="1">
            <a:spLocks noGrp="1"/>
          </p:cNvSpPr>
          <p:nvPr>
            <p:ph type="body" idx="1"/>
          </p:nvPr>
        </p:nvSpPr>
        <p:spPr>
          <a:xfrm>
            <a:off x="711202" y="1752601"/>
            <a:ext cx="10769599" cy="4373563"/>
          </a:xfrm>
          <a:prstGeom prst="rect">
            <a:avLst/>
          </a:prstGeom>
          <a:noFill/>
          <a:ln>
            <a:noFill/>
          </a:ln>
        </p:spPr>
        <p:txBody>
          <a:bodyPr lIns="91425" tIns="91425" rIns="91425" bIns="91425" anchor="t" anchorCtr="0"/>
          <a:lstStyle>
            <a:lvl1pPr marL="0" marR="0" lvl="0" indent="0" algn="l" rtl="0">
              <a:spcBef>
                <a:spcPts val="853"/>
              </a:spcBef>
              <a:buClr>
                <a:srgbClr val="003974"/>
              </a:buClr>
              <a:buSzPct val="100000"/>
              <a:buFont typeface="Arial"/>
              <a:buNone/>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endParaRPr dirty="0"/>
          </a:p>
        </p:txBody>
      </p:sp>
      <p:sp>
        <p:nvSpPr>
          <p:cNvPr id="24" name="Shape 24"/>
          <p:cNvSpPr txBox="1">
            <a:spLocks noGrp="1"/>
          </p:cNvSpPr>
          <p:nvPr>
            <p:ph type="title"/>
          </p:nvPr>
        </p:nvSpPr>
        <p:spPr>
          <a:xfrm>
            <a:off x="711200" y="449264"/>
            <a:ext cx="9448800" cy="84613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5867"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dirty="0"/>
          </a:p>
        </p:txBody>
      </p:sp>
    </p:spTree>
    <p:extLst>
      <p:ext uri="{BB962C8B-B14F-4D97-AF65-F5344CB8AC3E}">
        <p14:creationId xmlns:p14="http://schemas.microsoft.com/office/powerpoint/2010/main" val="3734679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ullet Points">
    <p:spTree>
      <p:nvGrpSpPr>
        <p:cNvPr id="1" name="Shape 21"/>
        <p:cNvGrpSpPr/>
        <p:nvPr/>
      </p:nvGrpSpPr>
      <p:grpSpPr>
        <a:xfrm>
          <a:off x="0" y="0"/>
          <a:ext cx="0" cy="0"/>
          <a:chOff x="0" y="0"/>
          <a:chExt cx="0" cy="0"/>
        </a:xfrm>
      </p:grpSpPr>
      <p:pic>
        <p:nvPicPr>
          <p:cNvPr id="8" name="Picture 7">
            <a:extLst>
              <a:ext uri="{FF2B5EF4-FFF2-40B4-BE49-F238E27FC236}">
                <a16:creationId xmlns:a16="http://schemas.microsoft.com/office/drawing/2014/main" id="{3C096750-F508-1A41-816C-6DDFCCE02B86}"/>
              </a:ext>
            </a:extLst>
          </p:cNvPr>
          <p:cNvPicPr>
            <a:picLocks noChangeAspect="1"/>
          </p:cNvPicPr>
          <p:nvPr userDrawn="1"/>
        </p:nvPicPr>
        <p:blipFill>
          <a:blip r:embed="rId2"/>
          <a:stretch>
            <a:fillRect/>
          </a:stretch>
        </p:blipFill>
        <p:spPr>
          <a:xfrm>
            <a:off x="-58484" y="0"/>
            <a:ext cx="12308968" cy="2470616"/>
          </a:xfrm>
          <a:prstGeom prst="rect">
            <a:avLst/>
          </a:prstGeom>
        </p:spPr>
      </p:pic>
      <p:sp>
        <p:nvSpPr>
          <p:cNvPr id="5" name="Shape 22">
            <a:extLst>
              <a:ext uri="{FF2B5EF4-FFF2-40B4-BE49-F238E27FC236}">
                <a16:creationId xmlns:a16="http://schemas.microsoft.com/office/drawing/2014/main" id="{02348906-79B9-4748-B12F-54D4BE0F055C}"/>
              </a:ext>
            </a:extLst>
          </p:cNvPr>
          <p:cNvSpPr txBox="1">
            <a:spLocks noGrp="1"/>
          </p:cNvSpPr>
          <p:nvPr>
            <p:ph type="body" idx="1"/>
          </p:nvPr>
        </p:nvSpPr>
        <p:spPr>
          <a:xfrm>
            <a:off x="711201" y="1803400"/>
            <a:ext cx="10769599" cy="4373563"/>
          </a:xfrm>
          <a:prstGeom prst="rect">
            <a:avLst/>
          </a:prstGeom>
          <a:noFill/>
          <a:ln>
            <a:noFill/>
          </a:ln>
        </p:spPr>
        <p:txBody>
          <a:bodyPr lIns="91425" tIns="91425" rIns="91425" bIns="91425" anchor="t" anchorCtr="0"/>
          <a:lstStyle>
            <a:lvl1pPr marL="609585" marR="0" lvl="0" indent="-609585" algn="l" rtl="0">
              <a:spcBef>
                <a:spcPts val="853"/>
              </a:spcBef>
              <a:buClr>
                <a:srgbClr val="003974"/>
              </a:buClr>
              <a:buSzPct val="100000"/>
              <a:buFont typeface="Arial" panose="020B0604020202020204" pitchFamily="34" charset="0"/>
              <a:buChar char="•"/>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endParaRPr dirty="0"/>
          </a:p>
        </p:txBody>
      </p:sp>
      <p:sp>
        <p:nvSpPr>
          <p:cNvPr id="6" name="Shape 24">
            <a:extLst>
              <a:ext uri="{FF2B5EF4-FFF2-40B4-BE49-F238E27FC236}">
                <a16:creationId xmlns:a16="http://schemas.microsoft.com/office/drawing/2014/main" id="{6E832965-238D-324A-8B41-205BF59B6EA7}"/>
              </a:ext>
            </a:extLst>
          </p:cNvPr>
          <p:cNvSpPr txBox="1">
            <a:spLocks noGrp="1"/>
          </p:cNvSpPr>
          <p:nvPr>
            <p:ph type="title"/>
          </p:nvPr>
        </p:nvSpPr>
        <p:spPr>
          <a:xfrm>
            <a:off x="711200" y="449264"/>
            <a:ext cx="9448800" cy="84613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5867"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dirty="0"/>
          </a:p>
        </p:txBody>
      </p:sp>
    </p:spTree>
    <p:extLst>
      <p:ext uri="{BB962C8B-B14F-4D97-AF65-F5344CB8AC3E}">
        <p14:creationId xmlns:p14="http://schemas.microsoft.com/office/powerpoint/2010/main" val="758805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ontent Block">
    <p:spTree>
      <p:nvGrpSpPr>
        <p:cNvPr id="1" name="Shape 21"/>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101600" y="-98444"/>
            <a:ext cx="12395200" cy="1660559"/>
          </a:xfrm>
          <a:prstGeom prst="rect">
            <a:avLst/>
          </a:prstGeom>
        </p:spPr>
      </p:pic>
      <p:sp>
        <p:nvSpPr>
          <p:cNvPr id="22" name="Shape 22"/>
          <p:cNvSpPr txBox="1">
            <a:spLocks noGrp="1"/>
          </p:cNvSpPr>
          <p:nvPr>
            <p:ph type="body" idx="1"/>
          </p:nvPr>
        </p:nvSpPr>
        <p:spPr>
          <a:xfrm>
            <a:off x="711201" y="1752601"/>
            <a:ext cx="10871200" cy="4373563"/>
          </a:xfrm>
          <a:prstGeom prst="rect">
            <a:avLst/>
          </a:prstGeom>
          <a:noFill/>
          <a:ln>
            <a:noFill/>
          </a:ln>
        </p:spPr>
        <p:txBody>
          <a:bodyPr lIns="91425" tIns="91425" rIns="91425" bIns="91425" anchor="t" anchorCtr="0"/>
          <a:lstStyle>
            <a:lvl1pPr marL="0" marR="0" lvl="0" indent="0" algn="l" rtl="0">
              <a:spcBef>
                <a:spcPts val="853"/>
              </a:spcBef>
              <a:buClr>
                <a:srgbClr val="003974"/>
              </a:buClr>
              <a:buSzPct val="100000"/>
              <a:buFont typeface="Arial"/>
              <a:buNone/>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endParaRPr dirty="0"/>
          </a:p>
        </p:txBody>
      </p:sp>
      <p:sp>
        <p:nvSpPr>
          <p:cNvPr id="24" name="Shape 24"/>
          <p:cNvSpPr txBox="1">
            <a:spLocks noGrp="1"/>
          </p:cNvSpPr>
          <p:nvPr>
            <p:ph type="title"/>
          </p:nvPr>
        </p:nvSpPr>
        <p:spPr>
          <a:xfrm>
            <a:off x="0" y="449264"/>
            <a:ext cx="121920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5867"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dirty="0"/>
          </a:p>
        </p:txBody>
      </p:sp>
    </p:spTree>
    <p:extLst>
      <p:ext uri="{BB962C8B-B14F-4D97-AF65-F5344CB8AC3E}">
        <p14:creationId xmlns:p14="http://schemas.microsoft.com/office/powerpoint/2010/main" val="1143757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Bullet Points">
    <p:spTree>
      <p:nvGrpSpPr>
        <p:cNvPr id="1" name="Shape 21"/>
        <p:cNvGrpSpPr/>
        <p:nvPr/>
      </p:nvGrpSpPr>
      <p:grpSpPr>
        <a:xfrm>
          <a:off x="0" y="0"/>
          <a:ext cx="0" cy="0"/>
          <a:chOff x="0" y="0"/>
          <a:chExt cx="0" cy="0"/>
        </a:xfrm>
      </p:grpSpPr>
      <p:pic>
        <p:nvPicPr>
          <p:cNvPr id="7" name="Picture 6">
            <a:extLst>
              <a:ext uri="{FF2B5EF4-FFF2-40B4-BE49-F238E27FC236}">
                <a16:creationId xmlns:a16="http://schemas.microsoft.com/office/drawing/2014/main" id="{B80E8D64-FF2E-E249-B74D-597043D35C4E}"/>
              </a:ext>
            </a:extLst>
          </p:cNvPr>
          <p:cNvPicPr>
            <a:picLocks noChangeAspect="1"/>
          </p:cNvPicPr>
          <p:nvPr userDrawn="1"/>
        </p:nvPicPr>
        <p:blipFill>
          <a:blip r:embed="rId2"/>
          <a:stretch>
            <a:fillRect/>
          </a:stretch>
        </p:blipFill>
        <p:spPr>
          <a:xfrm>
            <a:off x="-101600" y="-98444"/>
            <a:ext cx="12395200" cy="1660559"/>
          </a:xfrm>
          <a:prstGeom prst="rect">
            <a:avLst/>
          </a:prstGeom>
        </p:spPr>
      </p:pic>
      <p:sp>
        <p:nvSpPr>
          <p:cNvPr id="24" name="Shape 24"/>
          <p:cNvSpPr txBox="1">
            <a:spLocks noGrp="1"/>
          </p:cNvSpPr>
          <p:nvPr>
            <p:ph type="title"/>
          </p:nvPr>
        </p:nvSpPr>
        <p:spPr>
          <a:xfrm>
            <a:off x="0" y="449264"/>
            <a:ext cx="121920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5867"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dirty="0"/>
          </a:p>
        </p:txBody>
      </p:sp>
      <p:sp>
        <p:nvSpPr>
          <p:cNvPr id="6" name="Shape 22">
            <a:extLst>
              <a:ext uri="{FF2B5EF4-FFF2-40B4-BE49-F238E27FC236}">
                <a16:creationId xmlns:a16="http://schemas.microsoft.com/office/drawing/2014/main" id="{72FE1A20-1A55-A64D-827E-76DA4C4F960F}"/>
              </a:ext>
            </a:extLst>
          </p:cNvPr>
          <p:cNvSpPr txBox="1">
            <a:spLocks noGrp="1"/>
          </p:cNvSpPr>
          <p:nvPr>
            <p:ph type="body" idx="1"/>
          </p:nvPr>
        </p:nvSpPr>
        <p:spPr>
          <a:xfrm>
            <a:off x="711201" y="1752601"/>
            <a:ext cx="10871200" cy="4373563"/>
          </a:xfrm>
          <a:prstGeom prst="rect">
            <a:avLst/>
          </a:prstGeom>
          <a:noFill/>
          <a:ln>
            <a:noFill/>
          </a:ln>
        </p:spPr>
        <p:txBody>
          <a:bodyPr lIns="91425" tIns="91425" rIns="91425" bIns="91425" anchor="t" anchorCtr="0"/>
          <a:lstStyle>
            <a:lvl1pPr marL="609585" marR="0" lvl="0" indent="-609585" algn="l" rtl="0">
              <a:spcBef>
                <a:spcPts val="853"/>
              </a:spcBef>
              <a:buClr>
                <a:srgbClr val="003974"/>
              </a:buClr>
              <a:buSzPct val="100000"/>
              <a:buFont typeface="Arial" panose="020B0604020202020204" pitchFamily="34" charset="0"/>
              <a:buChar char="•"/>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3047196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ontent Bloc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29C7D2-7AD6-0A42-A55E-F821AFCED94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998200" y="5689600"/>
            <a:ext cx="1092200" cy="1092200"/>
          </a:xfrm>
          <a:prstGeom prst="rect">
            <a:avLst/>
          </a:prstGeom>
          <a:effectLst>
            <a:outerShdw blurRad="50800" dist="38100" dir="2700000" algn="tl" rotWithShape="0">
              <a:prstClr val="black">
                <a:alpha val="20000"/>
              </a:prstClr>
            </a:outerShdw>
          </a:effectLst>
        </p:spPr>
      </p:pic>
      <p:sp>
        <p:nvSpPr>
          <p:cNvPr id="3" name="Shape 22">
            <a:extLst>
              <a:ext uri="{FF2B5EF4-FFF2-40B4-BE49-F238E27FC236}">
                <a16:creationId xmlns:a16="http://schemas.microsoft.com/office/drawing/2014/main" id="{4E91722C-7E88-A444-8027-EAEEC6F7A509}"/>
              </a:ext>
            </a:extLst>
          </p:cNvPr>
          <p:cNvSpPr txBox="1">
            <a:spLocks noGrp="1"/>
          </p:cNvSpPr>
          <p:nvPr>
            <p:ph type="body" idx="1"/>
          </p:nvPr>
        </p:nvSpPr>
        <p:spPr>
          <a:xfrm>
            <a:off x="609601" y="1752602"/>
            <a:ext cx="10972800" cy="3809999"/>
          </a:xfrm>
          <a:prstGeom prst="rect">
            <a:avLst/>
          </a:prstGeom>
          <a:noFill/>
          <a:ln>
            <a:noFill/>
          </a:ln>
        </p:spPr>
        <p:txBody>
          <a:bodyPr lIns="91425" tIns="91425" rIns="91425" bIns="91425" anchor="t" anchorCtr="0"/>
          <a:lstStyle>
            <a:lvl1pPr marL="0" marR="0" lvl="0" indent="0" algn="l" rtl="0">
              <a:spcBef>
                <a:spcPts val="853"/>
              </a:spcBef>
              <a:buClr>
                <a:srgbClr val="003974"/>
              </a:buClr>
              <a:buSzPct val="100000"/>
              <a:buFont typeface="Arial"/>
              <a:buNone/>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endParaRPr dirty="0"/>
          </a:p>
        </p:txBody>
      </p:sp>
      <p:sp>
        <p:nvSpPr>
          <p:cNvPr id="4" name="Shape 24">
            <a:extLst>
              <a:ext uri="{FF2B5EF4-FFF2-40B4-BE49-F238E27FC236}">
                <a16:creationId xmlns:a16="http://schemas.microsoft.com/office/drawing/2014/main" id="{065432C9-3974-974F-BCE1-F459ACA9C628}"/>
              </a:ext>
            </a:extLst>
          </p:cNvPr>
          <p:cNvSpPr txBox="1">
            <a:spLocks noGrp="1"/>
          </p:cNvSpPr>
          <p:nvPr>
            <p:ph type="title"/>
          </p:nvPr>
        </p:nvSpPr>
        <p:spPr>
          <a:xfrm>
            <a:off x="0" y="449264"/>
            <a:ext cx="121920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5867"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dirty="0"/>
          </a:p>
        </p:txBody>
      </p:sp>
    </p:spTree>
    <p:extLst>
      <p:ext uri="{BB962C8B-B14F-4D97-AF65-F5344CB8AC3E}">
        <p14:creationId xmlns:p14="http://schemas.microsoft.com/office/powerpoint/2010/main" val="19523113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Bullet Poin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29C7D2-7AD6-0A42-A55E-F821AFCED94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998200" y="5689600"/>
            <a:ext cx="1092200" cy="1092200"/>
          </a:xfrm>
          <a:prstGeom prst="rect">
            <a:avLst/>
          </a:prstGeom>
          <a:effectLst>
            <a:outerShdw blurRad="50800" dist="38100" dir="2700000" algn="tl" rotWithShape="0">
              <a:prstClr val="black">
                <a:alpha val="20000"/>
              </a:prstClr>
            </a:outerShdw>
          </a:effectLst>
        </p:spPr>
      </p:pic>
      <p:sp>
        <p:nvSpPr>
          <p:cNvPr id="5" name="Shape 22">
            <a:extLst>
              <a:ext uri="{FF2B5EF4-FFF2-40B4-BE49-F238E27FC236}">
                <a16:creationId xmlns:a16="http://schemas.microsoft.com/office/drawing/2014/main" id="{A9651A24-D784-7549-AD2D-F1E5782159CA}"/>
              </a:ext>
            </a:extLst>
          </p:cNvPr>
          <p:cNvSpPr txBox="1">
            <a:spLocks noGrp="1"/>
          </p:cNvSpPr>
          <p:nvPr>
            <p:ph type="body" idx="1"/>
          </p:nvPr>
        </p:nvSpPr>
        <p:spPr>
          <a:xfrm>
            <a:off x="609601" y="1752602"/>
            <a:ext cx="10972800" cy="3809999"/>
          </a:xfrm>
          <a:prstGeom prst="rect">
            <a:avLst/>
          </a:prstGeom>
          <a:noFill/>
          <a:ln>
            <a:noFill/>
          </a:ln>
        </p:spPr>
        <p:txBody>
          <a:bodyPr lIns="91425" tIns="91425" rIns="91425" bIns="91425" anchor="t" anchorCtr="0"/>
          <a:lstStyle>
            <a:lvl1pPr marL="609585" marR="0" lvl="0" indent="-609585" algn="l" rtl="0">
              <a:spcBef>
                <a:spcPts val="853"/>
              </a:spcBef>
              <a:buClr>
                <a:srgbClr val="003974"/>
              </a:buClr>
              <a:buSzPct val="100000"/>
              <a:buFont typeface="Arial" panose="020B0604020202020204" pitchFamily="34" charset="0"/>
              <a:buChar char="•"/>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endParaRPr dirty="0"/>
          </a:p>
        </p:txBody>
      </p:sp>
      <p:sp>
        <p:nvSpPr>
          <p:cNvPr id="7" name="Shape 24">
            <a:extLst>
              <a:ext uri="{FF2B5EF4-FFF2-40B4-BE49-F238E27FC236}">
                <a16:creationId xmlns:a16="http://schemas.microsoft.com/office/drawing/2014/main" id="{7D83548A-2D8E-184A-8681-F64729DE6225}"/>
              </a:ext>
            </a:extLst>
          </p:cNvPr>
          <p:cNvSpPr txBox="1">
            <a:spLocks noGrp="1"/>
          </p:cNvSpPr>
          <p:nvPr>
            <p:ph type="title"/>
          </p:nvPr>
        </p:nvSpPr>
        <p:spPr>
          <a:xfrm>
            <a:off x="0" y="449264"/>
            <a:ext cx="121920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5867"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dirty="0"/>
          </a:p>
        </p:txBody>
      </p:sp>
    </p:spTree>
    <p:extLst>
      <p:ext uri="{BB962C8B-B14F-4D97-AF65-F5344CB8AC3E}">
        <p14:creationId xmlns:p14="http://schemas.microsoft.com/office/powerpoint/2010/main" val="707193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Content Bloc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A81648-22EC-E04D-8DC2-BB32AE5D85C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6200000">
            <a:off x="-2365015" y="2695215"/>
            <a:ext cx="5949229" cy="508000"/>
          </a:xfrm>
          <a:prstGeom prst="rect">
            <a:avLst/>
          </a:prstGeom>
        </p:spPr>
      </p:pic>
      <p:pic>
        <p:nvPicPr>
          <p:cNvPr id="5" name="Picture 4">
            <a:extLst>
              <a:ext uri="{FF2B5EF4-FFF2-40B4-BE49-F238E27FC236}">
                <a16:creationId xmlns:a16="http://schemas.microsoft.com/office/drawing/2014/main" id="{00970BC8-7519-0D48-882A-EFBD365F5F3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3500" y="5689600"/>
            <a:ext cx="1092200" cy="1092200"/>
          </a:xfrm>
          <a:prstGeom prst="rect">
            <a:avLst/>
          </a:prstGeom>
          <a:effectLst>
            <a:outerShdw blurRad="50800" dist="38100" dir="2700000" algn="tl" rotWithShape="0">
              <a:prstClr val="black">
                <a:alpha val="20000"/>
              </a:prstClr>
            </a:outerShdw>
          </a:effectLst>
        </p:spPr>
      </p:pic>
      <p:sp>
        <p:nvSpPr>
          <p:cNvPr id="7" name="Shape 22">
            <a:extLst>
              <a:ext uri="{FF2B5EF4-FFF2-40B4-BE49-F238E27FC236}">
                <a16:creationId xmlns:a16="http://schemas.microsoft.com/office/drawing/2014/main" id="{6D2BEAE4-1FBF-864B-A3D5-4CEAA2C3EFFD}"/>
              </a:ext>
            </a:extLst>
          </p:cNvPr>
          <p:cNvSpPr txBox="1">
            <a:spLocks noGrp="1"/>
          </p:cNvSpPr>
          <p:nvPr>
            <p:ph type="body" idx="1"/>
          </p:nvPr>
        </p:nvSpPr>
        <p:spPr>
          <a:xfrm>
            <a:off x="1422399" y="1752602"/>
            <a:ext cx="10261600" cy="4622799"/>
          </a:xfrm>
          <a:prstGeom prst="rect">
            <a:avLst/>
          </a:prstGeom>
          <a:noFill/>
          <a:ln>
            <a:noFill/>
          </a:ln>
        </p:spPr>
        <p:txBody>
          <a:bodyPr lIns="91425" tIns="91425" rIns="91425" bIns="91425" anchor="t" anchorCtr="0"/>
          <a:lstStyle>
            <a:lvl1pPr marL="270927" marR="0" lvl="0" indent="0" algn="l" rtl="0">
              <a:spcBef>
                <a:spcPts val="853"/>
              </a:spcBef>
              <a:buClr>
                <a:srgbClr val="003974"/>
              </a:buClr>
              <a:buSzPct val="100000"/>
              <a:buFont typeface="Arial" panose="020B0604020202020204" pitchFamily="34" charset="0"/>
              <a:buNone/>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endParaRPr lang="en-US" dirty="0"/>
          </a:p>
        </p:txBody>
      </p:sp>
      <p:sp>
        <p:nvSpPr>
          <p:cNvPr id="8" name="Shape 24">
            <a:extLst>
              <a:ext uri="{FF2B5EF4-FFF2-40B4-BE49-F238E27FC236}">
                <a16:creationId xmlns:a16="http://schemas.microsoft.com/office/drawing/2014/main" id="{A76E177F-C7B8-1F4C-B9E0-CCBEF6B4312E}"/>
              </a:ext>
            </a:extLst>
          </p:cNvPr>
          <p:cNvSpPr txBox="1">
            <a:spLocks noGrp="1"/>
          </p:cNvSpPr>
          <p:nvPr>
            <p:ph type="title"/>
          </p:nvPr>
        </p:nvSpPr>
        <p:spPr>
          <a:xfrm>
            <a:off x="1422400" y="449264"/>
            <a:ext cx="10261600" cy="84613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5867"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dirty="0"/>
          </a:p>
        </p:txBody>
      </p:sp>
    </p:spTree>
    <p:extLst>
      <p:ext uri="{BB962C8B-B14F-4D97-AF65-F5344CB8AC3E}">
        <p14:creationId xmlns:p14="http://schemas.microsoft.com/office/powerpoint/2010/main" val="17884886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Bullet Poin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A81648-22EC-E04D-8DC2-BB32AE5D85C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6200000">
            <a:off x="-2365015" y="2695215"/>
            <a:ext cx="5949229" cy="508000"/>
          </a:xfrm>
          <a:prstGeom prst="rect">
            <a:avLst/>
          </a:prstGeom>
        </p:spPr>
      </p:pic>
      <p:pic>
        <p:nvPicPr>
          <p:cNvPr id="5" name="Picture 4">
            <a:extLst>
              <a:ext uri="{FF2B5EF4-FFF2-40B4-BE49-F238E27FC236}">
                <a16:creationId xmlns:a16="http://schemas.microsoft.com/office/drawing/2014/main" id="{00970BC8-7519-0D48-882A-EFBD365F5F3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3500" y="5689600"/>
            <a:ext cx="1092200" cy="1092200"/>
          </a:xfrm>
          <a:prstGeom prst="rect">
            <a:avLst/>
          </a:prstGeom>
          <a:effectLst>
            <a:outerShdw blurRad="50800" dist="38100" dir="2700000" algn="tl" rotWithShape="0">
              <a:prstClr val="black">
                <a:alpha val="20000"/>
              </a:prstClr>
            </a:outerShdw>
          </a:effectLst>
        </p:spPr>
      </p:pic>
      <p:sp>
        <p:nvSpPr>
          <p:cNvPr id="7" name="Shape 22">
            <a:extLst>
              <a:ext uri="{FF2B5EF4-FFF2-40B4-BE49-F238E27FC236}">
                <a16:creationId xmlns:a16="http://schemas.microsoft.com/office/drawing/2014/main" id="{6D2BEAE4-1FBF-864B-A3D5-4CEAA2C3EFFD}"/>
              </a:ext>
            </a:extLst>
          </p:cNvPr>
          <p:cNvSpPr txBox="1">
            <a:spLocks noGrp="1"/>
          </p:cNvSpPr>
          <p:nvPr>
            <p:ph type="body" idx="1"/>
          </p:nvPr>
        </p:nvSpPr>
        <p:spPr>
          <a:xfrm>
            <a:off x="1422399" y="1752602"/>
            <a:ext cx="10261600" cy="4622799"/>
          </a:xfrm>
          <a:prstGeom prst="rect">
            <a:avLst/>
          </a:prstGeom>
          <a:noFill/>
          <a:ln>
            <a:noFill/>
          </a:ln>
        </p:spPr>
        <p:txBody>
          <a:bodyPr lIns="91425" tIns="91425" rIns="91425" bIns="91425" anchor="t" anchorCtr="0"/>
          <a:lstStyle>
            <a:lvl1pPr marL="880511" marR="0" lvl="0" indent="-609585" algn="l" rtl="0">
              <a:spcBef>
                <a:spcPts val="853"/>
              </a:spcBef>
              <a:buClr>
                <a:srgbClr val="003974"/>
              </a:buClr>
              <a:buSzPct val="100000"/>
              <a:buFont typeface="Arial" panose="020B0604020202020204" pitchFamily="34" charset="0"/>
              <a:buChar char="•"/>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endParaRPr lang="en-US" dirty="0"/>
          </a:p>
        </p:txBody>
      </p:sp>
      <p:sp>
        <p:nvSpPr>
          <p:cNvPr id="8" name="Shape 24">
            <a:extLst>
              <a:ext uri="{FF2B5EF4-FFF2-40B4-BE49-F238E27FC236}">
                <a16:creationId xmlns:a16="http://schemas.microsoft.com/office/drawing/2014/main" id="{A76E177F-C7B8-1F4C-B9E0-CCBEF6B4312E}"/>
              </a:ext>
            </a:extLst>
          </p:cNvPr>
          <p:cNvSpPr txBox="1">
            <a:spLocks noGrp="1"/>
          </p:cNvSpPr>
          <p:nvPr>
            <p:ph type="title"/>
          </p:nvPr>
        </p:nvSpPr>
        <p:spPr>
          <a:xfrm>
            <a:off x="1422400" y="449264"/>
            <a:ext cx="10261600" cy="84613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5867"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dirty="0"/>
          </a:p>
        </p:txBody>
      </p:sp>
    </p:spTree>
    <p:extLst>
      <p:ext uri="{BB962C8B-B14F-4D97-AF65-F5344CB8AC3E}">
        <p14:creationId xmlns:p14="http://schemas.microsoft.com/office/powerpoint/2010/main" val="1304871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Content Bloc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A6AC4E-C230-1E4A-8BC3-53C99A39FE1C}"/>
              </a:ext>
            </a:extLst>
          </p:cNvPr>
          <p:cNvPicPr>
            <a:picLocks noChangeAspect="1"/>
          </p:cNvPicPr>
          <p:nvPr userDrawn="1"/>
        </p:nvPicPr>
        <p:blipFill>
          <a:blip r:embed="rId2">
            <a:alphaModFix amt="5000"/>
          </a:blip>
          <a:stretch>
            <a:fillRect/>
          </a:stretch>
        </p:blipFill>
        <p:spPr>
          <a:xfrm>
            <a:off x="8331200" y="3022600"/>
            <a:ext cx="4572000" cy="4469131"/>
          </a:xfrm>
          <a:prstGeom prst="rect">
            <a:avLst/>
          </a:prstGeom>
          <a:effectLst/>
        </p:spPr>
      </p:pic>
      <p:pic>
        <p:nvPicPr>
          <p:cNvPr id="8" name="Picture 7">
            <a:extLst>
              <a:ext uri="{FF2B5EF4-FFF2-40B4-BE49-F238E27FC236}">
                <a16:creationId xmlns:a16="http://schemas.microsoft.com/office/drawing/2014/main" id="{AA8CEAB4-83FF-764C-B1A6-AB29AE1D412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01600" y="-26253"/>
            <a:ext cx="12395200" cy="1085088"/>
          </a:xfrm>
          <a:prstGeom prst="rect">
            <a:avLst/>
          </a:prstGeom>
        </p:spPr>
      </p:pic>
      <p:sp>
        <p:nvSpPr>
          <p:cNvPr id="6" name="Shape 22">
            <a:extLst>
              <a:ext uri="{FF2B5EF4-FFF2-40B4-BE49-F238E27FC236}">
                <a16:creationId xmlns:a16="http://schemas.microsoft.com/office/drawing/2014/main" id="{B94ECB58-4E65-C842-BFAD-A92CC9CD48E3}"/>
              </a:ext>
            </a:extLst>
          </p:cNvPr>
          <p:cNvSpPr txBox="1">
            <a:spLocks noGrp="1"/>
          </p:cNvSpPr>
          <p:nvPr>
            <p:ph type="body" idx="1"/>
          </p:nvPr>
        </p:nvSpPr>
        <p:spPr>
          <a:xfrm>
            <a:off x="508000" y="1397001"/>
            <a:ext cx="11074400" cy="4824735"/>
          </a:xfrm>
          <a:prstGeom prst="rect">
            <a:avLst/>
          </a:prstGeom>
          <a:noFill/>
          <a:ln>
            <a:noFill/>
          </a:ln>
        </p:spPr>
        <p:txBody>
          <a:bodyPr lIns="91425" tIns="91425" rIns="91425" bIns="91425" anchor="t" anchorCtr="0"/>
          <a:lstStyle>
            <a:lvl1pPr marL="270927" marR="0" lvl="0" indent="0" algn="l" rtl="0">
              <a:spcBef>
                <a:spcPts val="853"/>
              </a:spcBef>
              <a:buClr>
                <a:srgbClr val="003974"/>
              </a:buClr>
              <a:buSzPct val="100000"/>
              <a:buFont typeface="Arial" panose="020B0604020202020204" pitchFamily="34" charset="0"/>
              <a:buNone/>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endParaRPr lang="en-US" dirty="0"/>
          </a:p>
        </p:txBody>
      </p:sp>
      <p:sp>
        <p:nvSpPr>
          <p:cNvPr id="7" name="Shape 24">
            <a:extLst>
              <a:ext uri="{FF2B5EF4-FFF2-40B4-BE49-F238E27FC236}">
                <a16:creationId xmlns:a16="http://schemas.microsoft.com/office/drawing/2014/main" id="{4525725A-4905-7448-A6FB-C8278414A0E5}"/>
              </a:ext>
            </a:extLst>
          </p:cNvPr>
          <p:cNvSpPr txBox="1">
            <a:spLocks noGrp="1"/>
          </p:cNvSpPr>
          <p:nvPr>
            <p:ph type="title"/>
          </p:nvPr>
        </p:nvSpPr>
        <p:spPr>
          <a:xfrm>
            <a:off x="0" y="76201"/>
            <a:ext cx="121920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5867" b="1" i="0" u="none" strike="noStrike" cap="none">
                <a:solidFill>
                  <a:schemeClr val="bg1"/>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dirty="0"/>
          </a:p>
        </p:txBody>
      </p:sp>
    </p:spTree>
    <p:extLst>
      <p:ext uri="{BB962C8B-B14F-4D97-AF65-F5344CB8AC3E}">
        <p14:creationId xmlns:p14="http://schemas.microsoft.com/office/powerpoint/2010/main" val="37235319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Bullet Point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6B2816-9D96-224F-9BB6-769A166CCEB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1600" y="-26253"/>
            <a:ext cx="12395200" cy="1085088"/>
          </a:xfrm>
          <a:prstGeom prst="rect">
            <a:avLst/>
          </a:prstGeom>
        </p:spPr>
      </p:pic>
      <p:pic>
        <p:nvPicPr>
          <p:cNvPr id="4" name="Picture 3">
            <a:extLst>
              <a:ext uri="{FF2B5EF4-FFF2-40B4-BE49-F238E27FC236}">
                <a16:creationId xmlns:a16="http://schemas.microsoft.com/office/drawing/2014/main" id="{06A6AC4E-C230-1E4A-8BC3-53C99A39FE1C}"/>
              </a:ext>
            </a:extLst>
          </p:cNvPr>
          <p:cNvPicPr>
            <a:picLocks noChangeAspect="1"/>
          </p:cNvPicPr>
          <p:nvPr userDrawn="1"/>
        </p:nvPicPr>
        <p:blipFill>
          <a:blip r:embed="rId3">
            <a:alphaModFix amt="5000"/>
          </a:blip>
          <a:stretch>
            <a:fillRect/>
          </a:stretch>
        </p:blipFill>
        <p:spPr>
          <a:xfrm>
            <a:off x="8331200" y="3022600"/>
            <a:ext cx="4572000" cy="4469131"/>
          </a:xfrm>
          <a:prstGeom prst="rect">
            <a:avLst/>
          </a:prstGeom>
          <a:effectLst/>
        </p:spPr>
      </p:pic>
      <p:sp>
        <p:nvSpPr>
          <p:cNvPr id="7" name="Shape 24">
            <a:extLst>
              <a:ext uri="{FF2B5EF4-FFF2-40B4-BE49-F238E27FC236}">
                <a16:creationId xmlns:a16="http://schemas.microsoft.com/office/drawing/2014/main" id="{ADDD1706-6B50-0D46-B3A9-50EB6F6C2EAF}"/>
              </a:ext>
            </a:extLst>
          </p:cNvPr>
          <p:cNvSpPr txBox="1">
            <a:spLocks noGrp="1"/>
          </p:cNvSpPr>
          <p:nvPr>
            <p:ph type="title"/>
          </p:nvPr>
        </p:nvSpPr>
        <p:spPr>
          <a:xfrm>
            <a:off x="0" y="76201"/>
            <a:ext cx="121920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5867" b="1" i="0" u="none" strike="noStrike" cap="none">
                <a:solidFill>
                  <a:schemeClr val="bg1"/>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dirty="0"/>
          </a:p>
        </p:txBody>
      </p:sp>
      <p:sp>
        <p:nvSpPr>
          <p:cNvPr id="8" name="Shape 22">
            <a:extLst>
              <a:ext uri="{FF2B5EF4-FFF2-40B4-BE49-F238E27FC236}">
                <a16:creationId xmlns:a16="http://schemas.microsoft.com/office/drawing/2014/main" id="{BCA2A9C2-17E1-DD48-B8A0-615AC18CEF26}"/>
              </a:ext>
            </a:extLst>
          </p:cNvPr>
          <p:cNvSpPr txBox="1">
            <a:spLocks noGrp="1"/>
          </p:cNvSpPr>
          <p:nvPr>
            <p:ph type="body" idx="1"/>
          </p:nvPr>
        </p:nvSpPr>
        <p:spPr>
          <a:xfrm>
            <a:off x="508000" y="1397001"/>
            <a:ext cx="11074400" cy="4824735"/>
          </a:xfrm>
          <a:prstGeom prst="rect">
            <a:avLst/>
          </a:prstGeom>
          <a:noFill/>
          <a:ln>
            <a:noFill/>
          </a:ln>
        </p:spPr>
        <p:txBody>
          <a:bodyPr lIns="91425" tIns="91425" rIns="91425" bIns="91425" anchor="t" anchorCtr="0"/>
          <a:lstStyle>
            <a:lvl1pPr marL="880511" marR="0" lvl="0" indent="-609585" algn="l" rtl="0">
              <a:spcBef>
                <a:spcPts val="853"/>
              </a:spcBef>
              <a:buClr>
                <a:schemeClr val="tx1"/>
              </a:buClr>
              <a:buSzPct val="100000"/>
              <a:buFont typeface="Arial" panose="020B0604020202020204" pitchFamily="34" charset="0"/>
              <a:buChar char="•"/>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endParaRPr lang="en-US" dirty="0"/>
          </a:p>
        </p:txBody>
      </p:sp>
    </p:spTree>
    <p:extLst>
      <p:ext uri="{BB962C8B-B14F-4D97-AF65-F5344CB8AC3E}">
        <p14:creationId xmlns:p14="http://schemas.microsoft.com/office/powerpoint/2010/main" val="2303285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85B20D-E3D7-B640-8AA9-8150B734465A}"/>
              </a:ext>
            </a:extLst>
          </p:cNvPr>
          <p:cNvPicPr>
            <a:picLocks noChangeAspect="1"/>
          </p:cNvPicPr>
          <p:nvPr/>
        </p:nvPicPr>
        <p:blipFill>
          <a:blip r:embed="rId2"/>
          <a:stretch>
            <a:fillRect/>
          </a:stretch>
        </p:blipFill>
        <p:spPr>
          <a:xfrm>
            <a:off x="5668" y="1824"/>
            <a:ext cx="12183907" cy="6856177"/>
          </a:xfrm>
          <a:prstGeom prst="rect">
            <a:avLst/>
          </a:prstGeom>
        </p:spPr>
      </p:pic>
      <p:sp>
        <p:nvSpPr>
          <p:cNvPr id="4" name="Shape 24">
            <a:extLst>
              <a:ext uri="{FF2B5EF4-FFF2-40B4-BE49-F238E27FC236}">
                <a16:creationId xmlns:a16="http://schemas.microsoft.com/office/drawing/2014/main" id="{F9A124C1-E66B-ED49-9622-4CE685E9FF7B}"/>
              </a:ext>
            </a:extLst>
          </p:cNvPr>
          <p:cNvSpPr txBox="1">
            <a:spLocks noGrp="1"/>
          </p:cNvSpPr>
          <p:nvPr>
            <p:ph type="title"/>
          </p:nvPr>
        </p:nvSpPr>
        <p:spPr>
          <a:xfrm>
            <a:off x="914400" y="2079553"/>
            <a:ext cx="103632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7333" b="1" i="0" u="none" strike="noStrike" cap="none">
                <a:solidFill>
                  <a:schemeClr val="bg1"/>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r>
              <a:rPr lang="en-US"/>
              <a:t>Click to edit Master title style</a:t>
            </a:r>
            <a:endParaRPr/>
          </a:p>
        </p:txBody>
      </p:sp>
      <p:pic>
        <p:nvPicPr>
          <p:cNvPr id="7" name="Picture 6">
            <a:extLst>
              <a:ext uri="{FF2B5EF4-FFF2-40B4-BE49-F238E27FC236}">
                <a16:creationId xmlns:a16="http://schemas.microsoft.com/office/drawing/2014/main" id="{3826DD91-6297-5F45-A187-8628DCF111C4}"/>
              </a:ext>
            </a:extLst>
          </p:cNvPr>
          <p:cNvPicPr>
            <a:picLocks noChangeAspect="1"/>
          </p:cNvPicPr>
          <p:nvPr/>
        </p:nvPicPr>
        <p:blipFill>
          <a:blip r:embed="rId3">
            <a:alphaModFix amt="15000"/>
          </a:blip>
          <a:stretch>
            <a:fillRect/>
          </a:stretch>
        </p:blipFill>
        <p:spPr>
          <a:xfrm>
            <a:off x="8331850" y="3022600"/>
            <a:ext cx="4570701" cy="4469131"/>
          </a:xfrm>
          <a:prstGeom prst="rect">
            <a:avLst/>
          </a:prstGeom>
          <a:effectLst/>
        </p:spPr>
      </p:pic>
      <p:sp>
        <p:nvSpPr>
          <p:cNvPr id="8" name="Shape 22">
            <a:extLst>
              <a:ext uri="{FF2B5EF4-FFF2-40B4-BE49-F238E27FC236}">
                <a16:creationId xmlns:a16="http://schemas.microsoft.com/office/drawing/2014/main" id="{489D3C96-C3C7-0B46-BDF1-DB63C08B3889}"/>
              </a:ext>
            </a:extLst>
          </p:cNvPr>
          <p:cNvSpPr txBox="1">
            <a:spLocks noGrp="1"/>
          </p:cNvSpPr>
          <p:nvPr>
            <p:ph type="body" idx="1"/>
          </p:nvPr>
        </p:nvSpPr>
        <p:spPr>
          <a:xfrm>
            <a:off x="914400" y="3022600"/>
            <a:ext cx="10363200" cy="909713"/>
          </a:xfrm>
          <a:prstGeom prst="rect">
            <a:avLst/>
          </a:prstGeom>
          <a:noFill/>
          <a:ln>
            <a:noFill/>
          </a:ln>
        </p:spPr>
        <p:txBody>
          <a:bodyPr lIns="91425" tIns="91425" rIns="91425" bIns="91425" anchor="t" anchorCtr="0"/>
          <a:lstStyle>
            <a:lvl1pPr marL="0" marR="0" lvl="0" indent="0" algn="ctr" rtl="0">
              <a:spcBef>
                <a:spcPts val="853"/>
              </a:spcBef>
              <a:buClr>
                <a:srgbClr val="003974"/>
              </a:buClr>
              <a:buSzPct val="100000"/>
              <a:buFont typeface="Arial"/>
              <a:buNone/>
              <a:defRPr sz="3200" b="0" i="0" u="none" strike="noStrike" cap="none">
                <a:solidFill>
                  <a:schemeClr val="bg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pPr lvl="0"/>
            <a:r>
              <a:rPr lang="en-US"/>
              <a:t>Click to edit Master text styles</a:t>
            </a:r>
          </a:p>
        </p:txBody>
      </p:sp>
    </p:spTree>
    <p:extLst>
      <p:ext uri="{BB962C8B-B14F-4D97-AF65-F5344CB8AC3E}">
        <p14:creationId xmlns:p14="http://schemas.microsoft.com/office/powerpoint/2010/main" val="26545680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8894EA-924A-4FC2-ABBA-F1590F6A58F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56D872-B8D7-427F-956D-7A7CDFE6F95C}"/>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55E374-F229-4880-BFD5-F7A79DD8EAD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5645BD8-7AEC-477C-994A-1854DAA9EC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C26CF2-AA5F-4747-9453-FA92DFC899CB}"/>
              </a:ext>
            </a:extLst>
          </p:cNvPr>
          <p:cNvSpPr>
            <a:spLocks noGrp="1"/>
          </p:cNvSpPr>
          <p:nvPr>
            <p:ph type="sldNum" sz="quarter" idx="12"/>
          </p:nvPr>
        </p:nvSpPr>
        <p:spPr/>
        <p:txBody>
          <a:bodyPr/>
          <a:lstStyle/>
          <a:p>
            <a:fld id="{3B5D5EFC-143B-4EBA-A453-881C41EBC670}" type="slidenum">
              <a:rPr lang="en-US" smtClean="0"/>
              <a:t>‹#›</a:t>
            </a:fld>
            <a:endParaRPr lang="en-US"/>
          </a:p>
        </p:txBody>
      </p:sp>
      <p:pic>
        <p:nvPicPr>
          <p:cNvPr id="9" name="Picture 8" descr="HEADER BAR wSEAL 2.png">
            <a:extLst>
              <a:ext uri="{FF2B5EF4-FFF2-40B4-BE49-F238E27FC236}">
                <a16:creationId xmlns:a16="http://schemas.microsoft.com/office/drawing/2014/main" id="{821E78DB-3F08-4A4E-A3BE-7F4B9CFEC1DD}"/>
              </a:ext>
            </a:extLst>
          </p:cNvPr>
          <p:cNvPicPr>
            <a:picLocks noChangeAspect="1"/>
          </p:cNvPicPr>
          <p:nvPr userDrawn="1"/>
        </p:nvPicPr>
        <p:blipFill>
          <a:blip r:embed="rId2"/>
          <a:stretch>
            <a:fillRect/>
          </a:stretch>
        </p:blipFill>
        <p:spPr>
          <a:xfrm>
            <a:off x="0" y="-45403"/>
            <a:ext cx="12192000" cy="1691640"/>
          </a:xfrm>
          <a:prstGeom prst="rect">
            <a:avLst/>
          </a:prstGeom>
        </p:spPr>
      </p:pic>
      <p:sp>
        <p:nvSpPr>
          <p:cNvPr id="11" name="Shape 24">
            <a:extLst>
              <a:ext uri="{FF2B5EF4-FFF2-40B4-BE49-F238E27FC236}">
                <a16:creationId xmlns:a16="http://schemas.microsoft.com/office/drawing/2014/main" id="{56EB7D04-93CA-4DFB-881D-3BDBC8051635}"/>
              </a:ext>
            </a:extLst>
          </p:cNvPr>
          <p:cNvSpPr txBox="1">
            <a:spLocks noGrp="1"/>
          </p:cNvSpPr>
          <p:nvPr>
            <p:ph type="title"/>
          </p:nvPr>
        </p:nvSpPr>
        <p:spPr>
          <a:xfrm>
            <a:off x="1828800" y="381002"/>
            <a:ext cx="9448800" cy="84613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5867"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r>
              <a:rPr lang="en-US"/>
              <a:t>Click to edit Master title style</a:t>
            </a:r>
            <a:endParaRPr/>
          </a:p>
        </p:txBody>
      </p:sp>
    </p:spTree>
    <p:extLst>
      <p:ext uri="{BB962C8B-B14F-4D97-AF65-F5344CB8AC3E}">
        <p14:creationId xmlns:p14="http://schemas.microsoft.com/office/powerpoint/2010/main" val="7710035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Bullet Points">
    <p:spTree>
      <p:nvGrpSpPr>
        <p:cNvPr id="1" name="Shape 21"/>
        <p:cNvGrpSpPr/>
        <p:nvPr/>
      </p:nvGrpSpPr>
      <p:grpSpPr>
        <a:xfrm>
          <a:off x="0" y="0"/>
          <a:ext cx="0" cy="0"/>
          <a:chOff x="0" y="0"/>
          <a:chExt cx="0" cy="0"/>
        </a:xfrm>
      </p:grpSpPr>
      <p:pic>
        <p:nvPicPr>
          <p:cNvPr id="6" name="Picture 5" descr="HEADER BAR wSEAL 2.png"/>
          <p:cNvPicPr>
            <a:picLocks noChangeAspect="1"/>
          </p:cNvPicPr>
          <p:nvPr userDrawn="1"/>
        </p:nvPicPr>
        <p:blipFill>
          <a:blip r:embed="rId2"/>
          <a:stretch>
            <a:fillRect/>
          </a:stretch>
        </p:blipFill>
        <p:spPr>
          <a:xfrm>
            <a:off x="0" y="0"/>
            <a:ext cx="12192000" cy="1691640"/>
          </a:xfrm>
          <a:prstGeom prst="rect">
            <a:avLst/>
          </a:prstGeom>
        </p:spPr>
      </p:pic>
      <p:sp>
        <p:nvSpPr>
          <p:cNvPr id="24" name="Shape 24"/>
          <p:cNvSpPr txBox="1">
            <a:spLocks noGrp="1"/>
          </p:cNvSpPr>
          <p:nvPr>
            <p:ph type="title"/>
          </p:nvPr>
        </p:nvSpPr>
        <p:spPr>
          <a:xfrm>
            <a:off x="1828800" y="381002"/>
            <a:ext cx="9448800" cy="84613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5867"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r>
              <a:rPr lang="en-US"/>
              <a:t>Click to edit Master title style</a:t>
            </a:r>
            <a:endParaRPr/>
          </a:p>
        </p:txBody>
      </p:sp>
      <p:sp>
        <p:nvSpPr>
          <p:cNvPr id="5" name="Shape 22"/>
          <p:cNvSpPr txBox="1">
            <a:spLocks noGrp="1"/>
          </p:cNvSpPr>
          <p:nvPr>
            <p:ph type="body" idx="1"/>
          </p:nvPr>
        </p:nvSpPr>
        <p:spPr>
          <a:xfrm>
            <a:off x="1117603" y="1752601"/>
            <a:ext cx="10464799" cy="4373563"/>
          </a:xfrm>
          <a:prstGeom prst="rect">
            <a:avLst/>
          </a:prstGeom>
          <a:noFill/>
          <a:ln>
            <a:noFill/>
          </a:ln>
        </p:spPr>
        <p:txBody>
          <a:bodyPr lIns="91425" tIns="91425" rIns="91425" bIns="91425" anchor="t" anchorCtr="0"/>
          <a:lstStyle>
            <a:lvl1pPr marL="685766" marR="0" lvl="0" indent="-414846" algn="l" rtl="0">
              <a:spcBef>
                <a:spcPts val="853"/>
              </a:spcBef>
              <a:buClr>
                <a:srgbClr val="003974"/>
              </a:buClr>
              <a:buSzPct val="100000"/>
              <a:buFont typeface="Arial"/>
              <a:buChar char="•"/>
              <a:defRPr sz="4267" b="0" i="0" u="none" strike="noStrike" cap="none">
                <a:solidFill>
                  <a:schemeClr val="dk1"/>
                </a:solidFill>
                <a:latin typeface="Garamond" pitchFamily="18" charset="0"/>
                <a:ea typeface="Verdana"/>
                <a:cs typeface="Verdana"/>
                <a:sym typeface="Verdana"/>
              </a:defRPr>
            </a:lvl1pPr>
            <a:lvl2pPr marL="990550" marR="0" lvl="1" indent="-203190"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25" marR="0" lvl="2" indent="-101595"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493" marR="0" lvl="3" indent="-177792"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297" marR="0" lvl="4" indent="-139694"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632" marR="0" lvl="5" indent="-135459"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202" marR="0" lvl="6" indent="-135459"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772" marR="0" lvl="7" indent="-135459"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341" marR="0" lvl="8" indent="-135459"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pPr lvl="0"/>
            <a:r>
              <a:rPr lang="en-US"/>
              <a:t>Edit Master text styles</a:t>
            </a:r>
          </a:p>
        </p:txBody>
      </p:sp>
    </p:spTree>
    <p:extLst>
      <p:ext uri="{BB962C8B-B14F-4D97-AF65-F5344CB8AC3E}">
        <p14:creationId xmlns:p14="http://schemas.microsoft.com/office/powerpoint/2010/main" val="41832318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85B20D-E3D7-B640-8AA9-8150B734465A}"/>
              </a:ext>
            </a:extLst>
          </p:cNvPr>
          <p:cNvPicPr>
            <a:picLocks noChangeAspect="1"/>
          </p:cNvPicPr>
          <p:nvPr/>
        </p:nvPicPr>
        <p:blipFill>
          <a:blip r:embed="rId2"/>
          <a:stretch>
            <a:fillRect/>
          </a:stretch>
        </p:blipFill>
        <p:spPr>
          <a:xfrm>
            <a:off x="5669" y="1825"/>
            <a:ext cx="12183907" cy="6856177"/>
          </a:xfrm>
          <a:prstGeom prst="rect">
            <a:avLst/>
          </a:prstGeom>
        </p:spPr>
      </p:pic>
      <p:sp>
        <p:nvSpPr>
          <p:cNvPr id="4" name="Shape 24">
            <a:extLst>
              <a:ext uri="{FF2B5EF4-FFF2-40B4-BE49-F238E27FC236}">
                <a16:creationId xmlns:a16="http://schemas.microsoft.com/office/drawing/2014/main" id="{F9A124C1-E66B-ED49-9622-4CE685E9FF7B}"/>
              </a:ext>
            </a:extLst>
          </p:cNvPr>
          <p:cNvSpPr txBox="1">
            <a:spLocks noGrp="1"/>
          </p:cNvSpPr>
          <p:nvPr>
            <p:ph type="title"/>
          </p:nvPr>
        </p:nvSpPr>
        <p:spPr>
          <a:xfrm>
            <a:off x="914400" y="2079554"/>
            <a:ext cx="103632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7333" b="1" i="0" u="none" strike="noStrike" cap="none">
                <a:solidFill>
                  <a:schemeClr val="bg1"/>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r>
              <a:rPr lang="en-US"/>
              <a:t>Click to edit Master title style</a:t>
            </a:r>
            <a:endParaRPr/>
          </a:p>
        </p:txBody>
      </p:sp>
      <p:pic>
        <p:nvPicPr>
          <p:cNvPr id="7" name="Picture 6">
            <a:extLst>
              <a:ext uri="{FF2B5EF4-FFF2-40B4-BE49-F238E27FC236}">
                <a16:creationId xmlns:a16="http://schemas.microsoft.com/office/drawing/2014/main" id="{3826DD91-6297-5F45-A187-8628DCF111C4}"/>
              </a:ext>
            </a:extLst>
          </p:cNvPr>
          <p:cNvPicPr>
            <a:picLocks noChangeAspect="1"/>
          </p:cNvPicPr>
          <p:nvPr/>
        </p:nvPicPr>
        <p:blipFill>
          <a:blip r:embed="rId3">
            <a:alphaModFix amt="15000"/>
          </a:blip>
          <a:stretch>
            <a:fillRect/>
          </a:stretch>
        </p:blipFill>
        <p:spPr>
          <a:xfrm>
            <a:off x="8331851" y="3022601"/>
            <a:ext cx="4570701" cy="4469131"/>
          </a:xfrm>
          <a:prstGeom prst="rect">
            <a:avLst/>
          </a:prstGeom>
          <a:effectLst/>
        </p:spPr>
      </p:pic>
      <p:sp>
        <p:nvSpPr>
          <p:cNvPr id="8" name="Shape 22">
            <a:extLst>
              <a:ext uri="{FF2B5EF4-FFF2-40B4-BE49-F238E27FC236}">
                <a16:creationId xmlns:a16="http://schemas.microsoft.com/office/drawing/2014/main" id="{489D3C96-C3C7-0B46-BDF1-DB63C08B3889}"/>
              </a:ext>
            </a:extLst>
          </p:cNvPr>
          <p:cNvSpPr txBox="1">
            <a:spLocks noGrp="1"/>
          </p:cNvSpPr>
          <p:nvPr>
            <p:ph type="body" idx="1"/>
          </p:nvPr>
        </p:nvSpPr>
        <p:spPr>
          <a:xfrm>
            <a:off x="914400" y="3022601"/>
            <a:ext cx="10363200" cy="909713"/>
          </a:xfrm>
          <a:prstGeom prst="rect">
            <a:avLst/>
          </a:prstGeom>
          <a:noFill/>
          <a:ln>
            <a:noFill/>
          </a:ln>
        </p:spPr>
        <p:txBody>
          <a:bodyPr lIns="91425" tIns="91425" rIns="91425" bIns="91425" anchor="t" anchorCtr="0"/>
          <a:lstStyle>
            <a:lvl1pPr marL="0" marR="0" lvl="0" indent="0" algn="ctr" rtl="0">
              <a:spcBef>
                <a:spcPts val="853"/>
              </a:spcBef>
              <a:buClr>
                <a:srgbClr val="003974"/>
              </a:buClr>
              <a:buSzPct val="100000"/>
              <a:buFont typeface="Arial"/>
              <a:buNone/>
              <a:defRPr sz="3200" b="0" i="0" u="none" strike="noStrike" cap="none">
                <a:solidFill>
                  <a:schemeClr val="bg1"/>
                </a:solidFill>
                <a:latin typeface="Arial" panose="020B0604020202020204" pitchFamily="34" charset="0"/>
                <a:ea typeface="Verdana"/>
                <a:cs typeface="Arial" panose="020B0604020202020204" pitchFamily="34" charset="0"/>
                <a:sym typeface="Verdana"/>
              </a:defRPr>
            </a:lvl1pPr>
            <a:lvl2pPr marL="990550" marR="0" lvl="1" indent="-203190"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25" marR="0" lvl="2" indent="-101595"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493" marR="0" lvl="3" indent="-177792"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297" marR="0" lvl="4" indent="-139694"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632" marR="0" lvl="5" indent="-135459"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202" marR="0" lvl="6" indent="-135459"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772" marR="0" lvl="7" indent="-135459"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341" marR="0" lvl="8" indent="-135459"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pPr lvl="0"/>
            <a:r>
              <a:rPr lang="en-US"/>
              <a:t>Click to edit Master text styles</a:t>
            </a:r>
          </a:p>
        </p:txBody>
      </p:sp>
    </p:spTree>
    <p:extLst>
      <p:ext uri="{BB962C8B-B14F-4D97-AF65-F5344CB8AC3E}">
        <p14:creationId xmlns:p14="http://schemas.microsoft.com/office/powerpoint/2010/main" val="879506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Content Bloc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29C7D2-7AD6-0A42-A55E-F821AFCED94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998200" y="5689600"/>
            <a:ext cx="1092200" cy="1092200"/>
          </a:xfrm>
          <a:prstGeom prst="rect">
            <a:avLst/>
          </a:prstGeom>
          <a:effectLst>
            <a:outerShdw blurRad="50800" dist="38100" dir="2700000" algn="tl" rotWithShape="0">
              <a:prstClr val="black">
                <a:alpha val="20000"/>
              </a:prstClr>
            </a:outerShdw>
          </a:effectLst>
        </p:spPr>
      </p:pic>
      <p:sp>
        <p:nvSpPr>
          <p:cNvPr id="3" name="Shape 22">
            <a:extLst>
              <a:ext uri="{FF2B5EF4-FFF2-40B4-BE49-F238E27FC236}">
                <a16:creationId xmlns:a16="http://schemas.microsoft.com/office/drawing/2014/main" id="{4E91722C-7E88-A444-8027-EAEEC6F7A509}"/>
              </a:ext>
            </a:extLst>
          </p:cNvPr>
          <p:cNvSpPr txBox="1">
            <a:spLocks noGrp="1"/>
          </p:cNvSpPr>
          <p:nvPr>
            <p:ph type="body" idx="1"/>
          </p:nvPr>
        </p:nvSpPr>
        <p:spPr>
          <a:xfrm>
            <a:off x="609601" y="1752603"/>
            <a:ext cx="10972800" cy="3809999"/>
          </a:xfrm>
          <a:prstGeom prst="rect">
            <a:avLst/>
          </a:prstGeom>
          <a:noFill/>
          <a:ln>
            <a:noFill/>
          </a:ln>
        </p:spPr>
        <p:txBody>
          <a:bodyPr lIns="91425" tIns="91425" rIns="91425" bIns="91425" anchor="t" anchorCtr="0"/>
          <a:lstStyle>
            <a:lvl1pPr marL="0" marR="0" lvl="0" indent="0" algn="l" rtl="0">
              <a:spcBef>
                <a:spcPts val="853"/>
              </a:spcBef>
              <a:buClr>
                <a:srgbClr val="003974"/>
              </a:buClr>
              <a:buSzPct val="100000"/>
              <a:buFont typeface="Arial"/>
              <a:buNone/>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50" marR="0" lvl="1" indent="-203190"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25" marR="0" lvl="2" indent="-101595"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493" marR="0" lvl="3" indent="-177792"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297" marR="0" lvl="4" indent="-139694"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632" marR="0" lvl="5" indent="-135459"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202" marR="0" lvl="6" indent="-135459"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772" marR="0" lvl="7" indent="-135459"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341" marR="0" lvl="8" indent="-135459"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4" name="Shape 24">
            <a:extLst>
              <a:ext uri="{FF2B5EF4-FFF2-40B4-BE49-F238E27FC236}">
                <a16:creationId xmlns:a16="http://schemas.microsoft.com/office/drawing/2014/main" id="{065432C9-3974-974F-BCE1-F459ACA9C628}"/>
              </a:ext>
            </a:extLst>
          </p:cNvPr>
          <p:cNvSpPr txBox="1">
            <a:spLocks noGrp="1"/>
          </p:cNvSpPr>
          <p:nvPr>
            <p:ph type="title"/>
          </p:nvPr>
        </p:nvSpPr>
        <p:spPr>
          <a:xfrm>
            <a:off x="0" y="449265"/>
            <a:ext cx="121920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5867"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Tree>
    <p:extLst>
      <p:ext uri="{BB962C8B-B14F-4D97-AF65-F5344CB8AC3E}">
        <p14:creationId xmlns:p14="http://schemas.microsoft.com/office/powerpoint/2010/main" val="29486796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8894EA-924A-4FC2-ABBA-F1590F6A58F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56D872-B8D7-427F-956D-7A7CDFE6F95C}"/>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55E374-F229-4880-BFD5-F7A79DD8EAD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5645BD8-7AEC-477C-994A-1854DAA9EC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C26CF2-AA5F-4747-9453-FA92DFC899CB}"/>
              </a:ext>
            </a:extLst>
          </p:cNvPr>
          <p:cNvSpPr>
            <a:spLocks noGrp="1"/>
          </p:cNvSpPr>
          <p:nvPr>
            <p:ph type="sldNum" sz="quarter" idx="12"/>
          </p:nvPr>
        </p:nvSpPr>
        <p:spPr/>
        <p:txBody>
          <a:bodyPr/>
          <a:lstStyle/>
          <a:p>
            <a:fld id="{3B5D5EFC-143B-4EBA-A453-881C41EBC670}" type="slidenum">
              <a:rPr lang="en-US" smtClean="0"/>
              <a:t>‹#›</a:t>
            </a:fld>
            <a:endParaRPr lang="en-US"/>
          </a:p>
        </p:txBody>
      </p:sp>
      <p:pic>
        <p:nvPicPr>
          <p:cNvPr id="9" name="Picture 8" descr="HEADER BAR wSEAL 2.png">
            <a:extLst>
              <a:ext uri="{FF2B5EF4-FFF2-40B4-BE49-F238E27FC236}">
                <a16:creationId xmlns:a16="http://schemas.microsoft.com/office/drawing/2014/main" id="{821E78DB-3F08-4A4E-A3BE-7F4B9CFEC1DD}"/>
              </a:ext>
            </a:extLst>
          </p:cNvPr>
          <p:cNvPicPr>
            <a:picLocks noChangeAspect="1"/>
          </p:cNvPicPr>
          <p:nvPr userDrawn="1"/>
        </p:nvPicPr>
        <p:blipFill>
          <a:blip r:embed="rId2"/>
          <a:stretch>
            <a:fillRect/>
          </a:stretch>
        </p:blipFill>
        <p:spPr>
          <a:xfrm>
            <a:off x="0" y="-45403"/>
            <a:ext cx="12192000" cy="1691640"/>
          </a:xfrm>
          <a:prstGeom prst="rect">
            <a:avLst/>
          </a:prstGeom>
        </p:spPr>
      </p:pic>
      <p:sp>
        <p:nvSpPr>
          <p:cNvPr id="11" name="Shape 24">
            <a:extLst>
              <a:ext uri="{FF2B5EF4-FFF2-40B4-BE49-F238E27FC236}">
                <a16:creationId xmlns:a16="http://schemas.microsoft.com/office/drawing/2014/main" id="{56EB7D04-93CA-4DFB-881D-3BDBC8051635}"/>
              </a:ext>
            </a:extLst>
          </p:cNvPr>
          <p:cNvSpPr txBox="1">
            <a:spLocks noGrp="1"/>
          </p:cNvSpPr>
          <p:nvPr>
            <p:ph type="title"/>
          </p:nvPr>
        </p:nvSpPr>
        <p:spPr>
          <a:xfrm>
            <a:off x="1828800" y="381002"/>
            <a:ext cx="9448800" cy="84613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5867"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r>
              <a:rPr lang="en-US"/>
              <a:t>Click to edit Master title style</a:t>
            </a:r>
            <a:endParaRPr/>
          </a:p>
        </p:txBody>
      </p:sp>
    </p:spTree>
    <p:extLst>
      <p:ext uri="{BB962C8B-B14F-4D97-AF65-F5344CB8AC3E}">
        <p14:creationId xmlns:p14="http://schemas.microsoft.com/office/powerpoint/2010/main" val="32509074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Content Block">
    <p:spTree>
      <p:nvGrpSpPr>
        <p:cNvPr id="1" name="Shape 21"/>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50800" y="-36498"/>
            <a:ext cx="12293600" cy="1674396"/>
          </a:xfrm>
          <a:prstGeom prst="rect">
            <a:avLst/>
          </a:prstGeom>
        </p:spPr>
      </p:pic>
      <p:sp>
        <p:nvSpPr>
          <p:cNvPr id="22" name="Shape 22"/>
          <p:cNvSpPr txBox="1">
            <a:spLocks noGrp="1"/>
          </p:cNvSpPr>
          <p:nvPr>
            <p:ph type="body" idx="1"/>
          </p:nvPr>
        </p:nvSpPr>
        <p:spPr>
          <a:xfrm>
            <a:off x="711201" y="1752601"/>
            <a:ext cx="10871200" cy="4373563"/>
          </a:xfrm>
          <a:prstGeom prst="rect">
            <a:avLst/>
          </a:prstGeom>
          <a:noFill/>
          <a:ln>
            <a:noFill/>
          </a:ln>
        </p:spPr>
        <p:txBody>
          <a:bodyPr lIns="91425" tIns="91425" rIns="91425" bIns="91425" anchor="t" anchorCtr="0"/>
          <a:lstStyle>
            <a:lvl1pPr marL="0" marR="0" lvl="0" indent="0" algn="l" rtl="0">
              <a:spcBef>
                <a:spcPts val="853"/>
              </a:spcBef>
              <a:buClr>
                <a:srgbClr val="003974"/>
              </a:buClr>
              <a:buSzPct val="100000"/>
              <a:buFont typeface="Arial"/>
              <a:buNone/>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50" marR="0" lvl="1" indent="-203190"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25" marR="0" lvl="2" indent="-101595"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493" marR="0" lvl="3" indent="-177792"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297" marR="0" lvl="4" indent="-139694"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632" marR="0" lvl="5" indent="-135459"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202" marR="0" lvl="6" indent="-135459"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772" marR="0" lvl="7" indent="-135459"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341" marR="0" lvl="8" indent="-135459"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endParaRPr dirty="0"/>
          </a:p>
        </p:txBody>
      </p:sp>
      <p:sp>
        <p:nvSpPr>
          <p:cNvPr id="24" name="Shape 24"/>
          <p:cNvSpPr txBox="1">
            <a:spLocks noGrp="1"/>
          </p:cNvSpPr>
          <p:nvPr>
            <p:ph type="title"/>
          </p:nvPr>
        </p:nvSpPr>
        <p:spPr>
          <a:xfrm>
            <a:off x="1828800" y="381002"/>
            <a:ext cx="9448800" cy="84613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5867"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dirty="0"/>
          </a:p>
        </p:txBody>
      </p:sp>
    </p:spTree>
    <p:extLst>
      <p:ext uri="{BB962C8B-B14F-4D97-AF65-F5344CB8AC3E}">
        <p14:creationId xmlns:p14="http://schemas.microsoft.com/office/powerpoint/2010/main" val="33197284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A8897-0FD8-4E2F-BB03-91B29D0822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3BCA91-7E45-4144-99D2-55B7A9B80281}"/>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A89A12-38BE-49A0-814C-DAA348D2B815}"/>
              </a:ext>
            </a:extLst>
          </p:cNvPr>
          <p:cNvSpPr>
            <a:spLocks noGrp="1"/>
          </p:cNvSpPr>
          <p:nvPr>
            <p:ph type="dt" sz="half" idx="10"/>
          </p:nvPr>
        </p:nvSpPr>
        <p:spPr/>
        <p:txBody>
          <a:bodyPr/>
          <a:lstStyle/>
          <a:p>
            <a:fld id="{2887A9AA-A53E-4915-B8B8-5975237DB848}" type="datetimeFigureOut">
              <a:rPr lang="en-US" smtClean="0"/>
              <a:t>10/11/2021</a:t>
            </a:fld>
            <a:endParaRPr lang="en-US"/>
          </a:p>
        </p:txBody>
      </p:sp>
      <p:sp>
        <p:nvSpPr>
          <p:cNvPr id="5" name="Footer Placeholder 4">
            <a:extLst>
              <a:ext uri="{FF2B5EF4-FFF2-40B4-BE49-F238E27FC236}">
                <a16:creationId xmlns:a16="http://schemas.microsoft.com/office/drawing/2014/main" id="{D5907F78-CABB-4900-9324-44CDC0D3BD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672C0-0820-413E-BB98-6CAE1383B880}"/>
              </a:ext>
            </a:extLst>
          </p:cNvPr>
          <p:cNvSpPr>
            <a:spLocks noGrp="1"/>
          </p:cNvSpPr>
          <p:nvPr>
            <p:ph type="sldNum" sz="quarter" idx="12"/>
          </p:nvPr>
        </p:nvSpPr>
        <p:spPr/>
        <p:txBody>
          <a:bodyPr/>
          <a:lstStyle/>
          <a:p>
            <a:fld id="{72C19590-7F1B-4827-BEE3-CDBFD12648BD}" type="slidenum">
              <a:rPr lang="en-US" smtClean="0"/>
              <a:t>‹#›</a:t>
            </a:fld>
            <a:endParaRPr lang="en-US"/>
          </a:p>
        </p:txBody>
      </p:sp>
    </p:spTree>
    <p:extLst>
      <p:ext uri="{BB962C8B-B14F-4D97-AF65-F5344CB8AC3E}">
        <p14:creationId xmlns:p14="http://schemas.microsoft.com/office/powerpoint/2010/main" val="504900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6F61E-1C03-4947-AB02-788985DD24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307D23-CF0C-4E77-AC99-87C19BD988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72BCFB-5C0F-4645-A4B7-EBFA53D81BCE}"/>
              </a:ext>
            </a:extLst>
          </p:cNvPr>
          <p:cNvSpPr>
            <a:spLocks noGrp="1"/>
          </p:cNvSpPr>
          <p:nvPr>
            <p:ph type="dt" sz="half" idx="10"/>
          </p:nvPr>
        </p:nvSpPr>
        <p:spPr/>
        <p:txBody>
          <a:bodyPr/>
          <a:lstStyle/>
          <a:p>
            <a:fld id="{2887A9AA-A53E-4915-B8B8-5975237DB848}" type="datetimeFigureOut">
              <a:rPr lang="en-US" smtClean="0"/>
              <a:t>10/11/2021</a:t>
            </a:fld>
            <a:endParaRPr lang="en-US"/>
          </a:p>
        </p:txBody>
      </p:sp>
      <p:sp>
        <p:nvSpPr>
          <p:cNvPr id="5" name="Footer Placeholder 4">
            <a:extLst>
              <a:ext uri="{FF2B5EF4-FFF2-40B4-BE49-F238E27FC236}">
                <a16:creationId xmlns:a16="http://schemas.microsoft.com/office/drawing/2014/main" id="{6C7F2B57-1840-4DB7-9806-88975EE00A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3FA560-23BF-47D5-8E87-026EC35D2281}"/>
              </a:ext>
            </a:extLst>
          </p:cNvPr>
          <p:cNvSpPr>
            <a:spLocks noGrp="1"/>
          </p:cNvSpPr>
          <p:nvPr>
            <p:ph type="sldNum" sz="quarter" idx="12"/>
          </p:nvPr>
        </p:nvSpPr>
        <p:spPr/>
        <p:txBody>
          <a:bodyPr/>
          <a:lstStyle/>
          <a:p>
            <a:fld id="{72C19590-7F1B-4827-BEE3-CDBFD12648BD}" type="slidenum">
              <a:rPr lang="en-US" smtClean="0"/>
              <a:t>‹#›</a:t>
            </a:fld>
            <a:endParaRPr lang="en-US"/>
          </a:p>
        </p:txBody>
      </p:sp>
    </p:spTree>
    <p:extLst>
      <p:ext uri="{BB962C8B-B14F-4D97-AF65-F5344CB8AC3E}">
        <p14:creationId xmlns:p14="http://schemas.microsoft.com/office/powerpoint/2010/main" val="19541734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537AF-83EA-454D-9870-B153D0EA6145}"/>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F83CF3-4920-4D49-B711-0FE47F8E9C1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7ACF91-23B9-411D-BF3E-E68A1166C2A9}"/>
              </a:ext>
            </a:extLst>
          </p:cNvPr>
          <p:cNvSpPr>
            <a:spLocks noGrp="1"/>
          </p:cNvSpPr>
          <p:nvPr>
            <p:ph type="dt" sz="half" idx="10"/>
          </p:nvPr>
        </p:nvSpPr>
        <p:spPr/>
        <p:txBody>
          <a:bodyPr/>
          <a:lstStyle/>
          <a:p>
            <a:fld id="{2887A9AA-A53E-4915-B8B8-5975237DB848}" type="datetimeFigureOut">
              <a:rPr lang="en-US" smtClean="0"/>
              <a:t>10/11/2021</a:t>
            </a:fld>
            <a:endParaRPr lang="en-US"/>
          </a:p>
        </p:txBody>
      </p:sp>
      <p:sp>
        <p:nvSpPr>
          <p:cNvPr id="5" name="Footer Placeholder 4">
            <a:extLst>
              <a:ext uri="{FF2B5EF4-FFF2-40B4-BE49-F238E27FC236}">
                <a16:creationId xmlns:a16="http://schemas.microsoft.com/office/drawing/2014/main" id="{9065C305-40D1-4576-85AF-FBCF706F34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D8BC68-AE14-498C-B78F-5941127E9FFB}"/>
              </a:ext>
            </a:extLst>
          </p:cNvPr>
          <p:cNvSpPr>
            <a:spLocks noGrp="1"/>
          </p:cNvSpPr>
          <p:nvPr>
            <p:ph type="sldNum" sz="quarter" idx="12"/>
          </p:nvPr>
        </p:nvSpPr>
        <p:spPr/>
        <p:txBody>
          <a:bodyPr/>
          <a:lstStyle/>
          <a:p>
            <a:fld id="{72C19590-7F1B-4827-BEE3-CDBFD12648BD}" type="slidenum">
              <a:rPr lang="en-US" smtClean="0"/>
              <a:t>‹#›</a:t>
            </a:fld>
            <a:endParaRPr lang="en-US"/>
          </a:p>
        </p:txBody>
      </p:sp>
    </p:spTree>
    <p:extLst>
      <p:ext uri="{BB962C8B-B14F-4D97-AF65-F5344CB8AC3E}">
        <p14:creationId xmlns:p14="http://schemas.microsoft.com/office/powerpoint/2010/main" val="23857537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1C784-74F7-46BF-8680-79F164CC76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BF507E-3FA7-4663-A202-3C6DC6870EE7}"/>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87BE08-8816-4714-8B39-EE66E92A84F5}"/>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C61950-E26D-4328-B285-5DDCB6D9BE1D}"/>
              </a:ext>
            </a:extLst>
          </p:cNvPr>
          <p:cNvSpPr>
            <a:spLocks noGrp="1"/>
          </p:cNvSpPr>
          <p:nvPr>
            <p:ph type="dt" sz="half" idx="10"/>
          </p:nvPr>
        </p:nvSpPr>
        <p:spPr/>
        <p:txBody>
          <a:bodyPr/>
          <a:lstStyle/>
          <a:p>
            <a:fld id="{2887A9AA-A53E-4915-B8B8-5975237DB848}" type="datetimeFigureOut">
              <a:rPr lang="en-US" smtClean="0"/>
              <a:t>10/11/2021</a:t>
            </a:fld>
            <a:endParaRPr lang="en-US"/>
          </a:p>
        </p:txBody>
      </p:sp>
      <p:sp>
        <p:nvSpPr>
          <p:cNvPr id="6" name="Footer Placeholder 5">
            <a:extLst>
              <a:ext uri="{FF2B5EF4-FFF2-40B4-BE49-F238E27FC236}">
                <a16:creationId xmlns:a16="http://schemas.microsoft.com/office/drawing/2014/main" id="{1E3209CF-4EAA-4725-B5A5-6861BC3516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4BD479-F2FA-409B-928F-9045E360253C}"/>
              </a:ext>
            </a:extLst>
          </p:cNvPr>
          <p:cNvSpPr>
            <a:spLocks noGrp="1"/>
          </p:cNvSpPr>
          <p:nvPr>
            <p:ph type="sldNum" sz="quarter" idx="12"/>
          </p:nvPr>
        </p:nvSpPr>
        <p:spPr/>
        <p:txBody>
          <a:bodyPr/>
          <a:lstStyle/>
          <a:p>
            <a:fld id="{72C19590-7F1B-4827-BEE3-CDBFD12648BD}" type="slidenum">
              <a:rPr lang="en-US" smtClean="0"/>
              <a:t>‹#›</a:t>
            </a:fld>
            <a:endParaRPr lang="en-US"/>
          </a:p>
        </p:txBody>
      </p:sp>
    </p:spTree>
    <p:extLst>
      <p:ext uri="{BB962C8B-B14F-4D97-AF65-F5344CB8AC3E}">
        <p14:creationId xmlns:p14="http://schemas.microsoft.com/office/powerpoint/2010/main" val="4048541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4_Content Bloc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29C7D2-7AD6-0A42-A55E-F821AFCED94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998200" y="5689600"/>
            <a:ext cx="1092200" cy="1092200"/>
          </a:xfrm>
          <a:prstGeom prst="rect">
            <a:avLst/>
          </a:prstGeom>
          <a:effectLst>
            <a:outerShdw blurRad="50800" dist="38100" dir="2700000" algn="tl" rotWithShape="0">
              <a:prstClr val="black">
                <a:alpha val="20000"/>
              </a:prstClr>
            </a:outerShdw>
          </a:effectLst>
        </p:spPr>
      </p:pic>
      <p:sp>
        <p:nvSpPr>
          <p:cNvPr id="3" name="Shape 22">
            <a:extLst>
              <a:ext uri="{FF2B5EF4-FFF2-40B4-BE49-F238E27FC236}">
                <a16:creationId xmlns:a16="http://schemas.microsoft.com/office/drawing/2014/main" id="{4E91722C-7E88-A444-8027-EAEEC6F7A509}"/>
              </a:ext>
            </a:extLst>
          </p:cNvPr>
          <p:cNvSpPr txBox="1">
            <a:spLocks noGrp="1"/>
          </p:cNvSpPr>
          <p:nvPr>
            <p:ph type="body" idx="1"/>
          </p:nvPr>
        </p:nvSpPr>
        <p:spPr>
          <a:xfrm>
            <a:off x="609601" y="1752602"/>
            <a:ext cx="10972800" cy="3809999"/>
          </a:xfrm>
          <a:prstGeom prst="rect">
            <a:avLst/>
          </a:prstGeom>
          <a:noFill/>
          <a:ln>
            <a:noFill/>
          </a:ln>
        </p:spPr>
        <p:txBody>
          <a:bodyPr lIns="91425" tIns="91425" rIns="91425" bIns="91425" anchor="t" anchorCtr="0"/>
          <a:lstStyle>
            <a:lvl1pPr marL="0" marR="0" lvl="0" indent="0" algn="l" rtl="0">
              <a:spcBef>
                <a:spcPts val="853"/>
              </a:spcBef>
              <a:buClr>
                <a:srgbClr val="003974"/>
              </a:buClr>
              <a:buSzPct val="100000"/>
              <a:buFont typeface="Arial"/>
              <a:buNone/>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4" name="Shape 24">
            <a:extLst>
              <a:ext uri="{FF2B5EF4-FFF2-40B4-BE49-F238E27FC236}">
                <a16:creationId xmlns:a16="http://schemas.microsoft.com/office/drawing/2014/main" id="{065432C9-3974-974F-BCE1-F459ACA9C628}"/>
              </a:ext>
            </a:extLst>
          </p:cNvPr>
          <p:cNvSpPr txBox="1">
            <a:spLocks noGrp="1"/>
          </p:cNvSpPr>
          <p:nvPr>
            <p:ph type="title"/>
          </p:nvPr>
        </p:nvSpPr>
        <p:spPr>
          <a:xfrm>
            <a:off x="0" y="449264"/>
            <a:ext cx="121920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5867"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Tree>
    <p:extLst>
      <p:ext uri="{BB962C8B-B14F-4D97-AF65-F5344CB8AC3E}">
        <p14:creationId xmlns:p14="http://schemas.microsoft.com/office/powerpoint/2010/main" val="169716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F6B4A-0B03-4061-B22C-692084C7EC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CE201B-FD8F-4B03-B8AC-35CF26D875C6}"/>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377C1F-2831-4C8D-9E29-76E06AAAF22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69E165-AC72-4246-A6A2-172D0C37750B}"/>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6AE566-EDBB-45A5-B949-84E009FBC0C1}"/>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9C7C8C-F3E6-408C-A5FC-9B941AD0A5DE}"/>
              </a:ext>
            </a:extLst>
          </p:cNvPr>
          <p:cNvSpPr>
            <a:spLocks noGrp="1"/>
          </p:cNvSpPr>
          <p:nvPr>
            <p:ph type="dt" sz="half" idx="10"/>
          </p:nvPr>
        </p:nvSpPr>
        <p:spPr/>
        <p:txBody>
          <a:bodyPr/>
          <a:lstStyle/>
          <a:p>
            <a:fld id="{2887A9AA-A53E-4915-B8B8-5975237DB848}" type="datetimeFigureOut">
              <a:rPr lang="en-US" smtClean="0"/>
              <a:t>10/11/2021</a:t>
            </a:fld>
            <a:endParaRPr lang="en-US"/>
          </a:p>
        </p:txBody>
      </p:sp>
      <p:sp>
        <p:nvSpPr>
          <p:cNvPr id="8" name="Footer Placeholder 7">
            <a:extLst>
              <a:ext uri="{FF2B5EF4-FFF2-40B4-BE49-F238E27FC236}">
                <a16:creationId xmlns:a16="http://schemas.microsoft.com/office/drawing/2014/main" id="{753B4251-674E-4B70-8A47-38DA6ADF08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74B15D-3E9D-4ACA-BED1-A975C1F782CB}"/>
              </a:ext>
            </a:extLst>
          </p:cNvPr>
          <p:cNvSpPr>
            <a:spLocks noGrp="1"/>
          </p:cNvSpPr>
          <p:nvPr>
            <p:ph type="sldNum" sz="quarter" idx="12"/>
          </p:nvPr>
        </p:nvSpPr>
        <p:spPr/>
        <p:txBody>
          <a:bodyPr/>
          <a:lstStyle/>
          <a:p>
            <a:fld id="{72C19590-7F1B-4827-BEE3-CDBFD12648BD}" type="slidenum">
              <a:rPr lang="en-US" smtClean="0"/>
              <a:t>‹#›</a:t>
            </a:fld>
            <a:endParaRPr lang="en-US"/>
          </a:p>
        </p:txBody>
      </p:sp>
    </p:spTree>
    <p:extLst>
      <p:ext uri="{BB962C8B-B14F-4D97-AF65-F5344CB8AC3E}">
        <p14:creationId xmlns:p14="http://schemas.microsoft.com/office/powerpoint/2010/main" val="328238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E4B2D-F20C-4214-8182-5B93443D3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AC4F90-57D2-4272-8907-25874577D0B9}"/>
              </a:ext>
            </a:extLst>
          </p:cNvPr>
          <p:cNvSpPr>
            <a:spLocks noGrp="1"/>
          </p:cNvSpPr>
          <p:nvPr>
            <p:ph type="dt" sz="half" idx="10"/>
          </p:nvPr>
        </p:nvSpPr>
        <p:spPr/>
        <p:txBody>
          <a:bodyPr/>
          <a:lstStyle/>
          <a:p>
            <a:fld id="{2887A9AA-A53E-4915-B8B8-5975237DB848}" type="datetimeFigureOut">
              <a:rPr lang="en-US" smtClean="0"/>
              <a:t>10/11/2021</a:t>
            </a:fld>
            <a:endParaRPr lang="en-US"/>
          </a:p>
        </p:txBody>
      </p:sp>
      <p:sp>
        <p:nvSpPr>
          <p:cNvPr id="4" name="Footer Placeholder 3">
            <a:extLst>
              <a:ext uri="{FF2B5EF4-FFF2-40B4-BE49-F238E27FC236}">
                <a16:creationId xmlns:a16="http://schemas.microsoft.com/office/drawing/2014/main" id="{FABB40B4-5AF0-4237-8C16-AAD2F0740E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DE877C-1709-4D9D-9AEF-318DD3E5653A}"/>
              </a:ext>
            </a:extLst>
          </p:cNvPr>
          <p:cNvSpPr>
            <a:spLocks noGrp="1"/>
          </p:cNvSpPr>
          <p:nvPr>
            <p:ph type="sldNum" sz="quarter" idx="12"/>
          </p:nvPr>
        </p:nvSpPr>
        <p:spPr/>
        <p:txBody>
          <a:bodyPr/>
          <a:lstStyle/>
          <a:p>
            <a:fld id="{72C19590-7F1B-4827-BEE3-CDBFD12648BD}" type="slidenum">
              <a:rPr lang="en-US" smtClean="0"/>
              <a:t>‹#›</a:t>
            </a:fld>
            <a:endParaRPr lang="en-US"/>
          </a:p>
        </p:txBody>
      </p:sp>
    </p:spTree>
    <p:extLst>
      <p:ext uri="{BB962C8B-B14F-4D97-AF65-F5344CB8AC3E}">
        <p14:creationId xmlns:p14="http://schemas.microsoft.com/office/powerpoint/2010/main" val="3233760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E4C53D-4D82-43D2-9953-8B0E6F823008}"/>
              </a:ext>
            </a:extLst>
          </p:cNvPr>
          <p:cNvSpPr>
            <a:spLocks noGrp="1"/>
          </p:cNvSpPr>
          <p:nvPr>
            <p:ph type="dt" sz="half" idx="10"/>
          </p:nvPr>
        </p:nvSpPr>
        <p:spPr/>
        <p:txBody>
          <a:bodyPr/>
          <a:lstStyle/>
          <a:p>
            <a:fld id="{2887A9AA-A53E-4915-B8B8-5975237DB848}" type="datetimeFigureOut">
              <a:rPr lang="en-US" smtClean="0"/>
              <a:t>10/11/2021</a:t>
            </a:fld>
            <a:endParaRPr lang="en-US"/>
          </a:p>
        </p:txBody>
      </p:sp>
      <p:sp>
        <p:nvSpPr>
          <p:cNvPr id="3" name="Footer Placeholder 2">
            <a:extLst>
              <a:ext uri="{FF2B5EF4-FFF2-40B4-BE49-F238E27FC236}">
                <a16:creationId xmlns:a16="http://schemas.microsoft.com/office/drawing/2014/main" id="{F37C0A74-1F25-45A9-860B-F0B8451781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88C03D-E71E-459B-9FAD-019E819C2A41}"/>
              </a:ext>
            </a:extLst>
          </p:cNvPr>
          <p:cNvSpPr>
            <a:spLocks noGrp="1"/>
          </p:cNvSpPr>
          <p:nvPr>
            <p:ph type="sldNum" sz="quarter" idx="12"/>
          </p:nvPr>
        </p:nvSpPr>
        <p:spPr/>
        <p:txBody>
          <a:bodyPr/>
          <a:lstStyle/>
          <a:p>
            <a:fld id="{72C19590-7F1B-4827-BEE3-CDBFD12648BD}" type="slidenum">
              <a:rPr lang="en-US" smtClean="0"/>
              <a:t>‹#›</a:t>
            </a:fld>
            <a:endParaRPr lang="en-US"/>
          </a:p>
        </p:txBody>
      </p:sp>
    </p:spTree>
    <p:extLst>
      <p:ext uri="{BB962C8B-B14F-4D97-AF65-F5344CB8AC3E}">
        <p14:creationId xmlns:p14="http://schemas.microsoft.com/office/powerpoint/2010/main" val="26530199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439BC-A432-4A1D-A392-05600E67F0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8487EA-C561-4E56-8892-DD4FC080B567}"/>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74BD2A-D8D9-4D3A-8214-890CCE19127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6AA859-F81E-4AE5-8A40-951E061223F8}"/>
              </a:ext>
            </a:extLst>
          </p:cNvPr>
          <p:cNvSpPr>
            <a:spLocks noGrp="1"/>
          </p:cNvSpPr>
          <p:nvPr>
            <p:ph type="dt" sz="half" idx="10"/>
          </p:nvPr>
        </p:nvSpPr>
        <p:spPr/>
        <p:txBody>
          <a:bodyPr/>
          <a:lstStyle/>
          <a:p>
            <a:fld id="{2887A9AA-A53E-4915-B8B8-5975237DB848}" type="datetimeFigureOut">
              <a:rPr lang="en-US" smtClean="0"/>
              <a:t>10/11/2021</a:t>
            </a:fld>
            <a:endParaRPr lang="en-US"/>
          </a:p>
        </p:txBody>
      </p:sp>
      <p:sp>
        <p:nvSpPr>
          <p:cNvPr id="6" name="Footer Placeholder 5">
            <a:extLst>
              <a:ext uri="{FF2B5EF4-FFF2-40B4-BE49-F238E27FC236}">
                <a16:creationId xmlns:a16="http://schemas.microsoft.com/office/drawing/2014/main" id="{9E6CF56E-2CD4-44A1-9276-1CA50BF02E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C106DB-09BA-4480-858D-F9285941C158}"/>
              </a:ext>
            </a:extLst>
          </p:cNvPr>
          <p:cNvSpPr>
            <a:spLocks noGrp="1"/>
          </p:cNvSpPr>
          <p:nvPr>
            <p:ph type="sldNum" sz="quarter" idx="12"/>
          </p:nvPr>
        </p:nvSpPr>
        <p:spPr/>
        <p:txBody>
          <a:bodyPr/>
          <a:lstStyle/>
          <a:p>
            <a:fld id="{72C19590-7F1B-4827-BEE3-CDBFD12648BD}" type="slidenum">
              <a:rPr lang="en-US" smtClean="0"/>
              <a:t>‹#›</a:t>
            </a:fld>
            <a:endParaRPr lang="en-US"/>
          </a:p>
        </p:txBody>
      </p:sp>
    </p:spTree>
    <p:extLst>
      <p:ext uri="{BB962C8B-B14F-4D97-AF65-F5344CB8AC3E}">
        <p14:creationId xmlns:p14="http://schemas.microsoft.com/office/powerpoint/2010/main" val="42494288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94233-6FDE-49A4-B0FB-FF49DE5ABC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DEFDCF-C9EB-4BE6-B4DF-1150A0A40E48}"/>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99DD9C39-3A83-4895-BFC3-4BD742B30C79}"/>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0E0617-8744-4422-8F6C-70ED4CBA821A}"/>
              </a:ext>
            </a:extLst>
          </p:cNvPr>
          <p:cNvSpPr>
            <a:spLocks noGrp="1"/>
          </p:cNvSpPr>
          <p:nvPr>
            <p:ph type="dt" sz="half" idx="10"/>
          </p:nvPr>
        </p:nvSpPr>
        <p:spPr/>
        <p:txBody>
          <a:bodyPr/>
          <a:lstStyle/>
          <a:p>
            <a:fld id="{2887A9AA-A53E-4915-B8B8-5975237DB848}" type="datetimeFigureOut">
              <a:rPr lang="en-US" smtClean="0"/>
              <a:t>10/11/2021</a:t>
            </a:fld>
            <a:endParaRPr lang="en-US"/>
          </a:p>
        </p:txBody>
      </p:sp>
      <p:sp>
        <p:nvSpPr>
          <p:cNvPr id="6" name="Footer Placeholder 5">
            <a:extLst>
              <a:ext uri="{FF2B5EF4-FFF2-40B4-BE49-F238E27FC236}">
                <a16:creationId xmlns:a16="http://schemas.microsoft.com/office/drawing/2014/main" id="{BB0220E4-A9A6-487A-9886-E3BC20CC27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EB992B-910D-4B13-89DD-D92A66EE25A4}"/>
              </a:ext>
            </a:extLst>
          </p:cNvPr>
          <p:cNvSpPr>
            <a:spLocks noGrp="1"/>
          </p:cNvSpPr>
          <p:nvPr>
            <p:ph type="sldNum" sz="quarter" idx="12"/>
          </p:nvPr>
        </p:nvSpPr>
        <p:spPr/>
        <p:txBody>
          <a:bodyPr/>
          <a:lstStyle/>
          <a:p>
            <a:fld id="{72C19590-7F1B-4827-BEE3-CDBFD12648BD}" type="slidenum">
              <a:rPr lang="en-US" smtClean="0"/>
              <a:t>‹#›</a:t>
            </a:fld>
            <a:endParaRPr lang="en-US"/>
          </a:p>
        </p:txBody>
      </p:sp>
    </p:spTree>
    <p:extLst>
      <p:ext uri="{BB962C8B-B14F-4D97-AF65-F5344CB8AC3E}">
        <p14:creationId xmlns:p14="http://schemas.microsoft.com/office/powerpoint/2010/main" val="13009115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BDD9B-B61C-4235-8F33-F6F3120C5E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33F5B9-4822-406B-B489-BC9D26ED7F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246D0D-D8E0-4C73-B156-972BCB6D15A4}"/>
              </a:ext>
            </a:extLst>
          </p:cNvPr>
          <p:cNvSpPr>
            <a:spLocks noGrp="1"/>
          </p:cNvSpPr>
          <p:nvPr>
            <p:ph type="dt" sz="half" idx="10"/>
          </p:nvPr>
        </p:nvSpPr>
        <p:spPr/>
        <p:txBody>
          <a:bodyPr/>
          <a:lstStyle/>
          <a:p>
            <a:fld id="{2887A9AA-A53E-4915-B8B8-5975237DB848}" type="datetimeFigureOut">
              <a:rPr lang="en-US" smtClean="0"/>
              <a:t>10/11/2021</a:t>
            </a:fld>
            <a:endParaRPr lang="en-US"/>
          </a:p>
        </p:txBody>
      </p:sp>
      <p:sp>
        <p:nvSpPr>
          <p:cNvPr id="5" name="Footer Placeholder 4">
            <a:extLst>
              <a:ext uri="{FF2B5EF4-FFF2-40B4-BE49-F238E27FC236}">
                <a16:creationId xmlns:a16="http://schemas.microsoft.com/office/drawing/2014/main" id="{52F4CDCC-7A44-4984-8935-D55758C210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44D91-1AF9-48C3-89AA-94544B4328D2}"/>
              </a:ext>
            </a:extLst>
          </p:cNvPr>
          <p:cNvSpPr>
            <a:spLocks noGrp="1"/>
          </p:cNvSpPr>
          <p:nvPr>
            <p:ph type="sldNum" sz="quarter" idx="12"/>
          </p:nvPr>
        </p:nvSpPr>
        <p:spPr/>
        <p:txBody>
          <a:bodyPr/>
          <a:lstStyle/>
          <a:p>
            <a:fld id="{72C19590-7F1B-4827-BEE3-CDBFD12648BD}" type="slidenum">
              <a:rPr lang="en-US" smtClean="0"/>
              <a:t>‹#›</a:t>
            </a:fld>
            <a:endParaRPr lang="en-US"/>
          </a:p>
        </p:txBody>
      </p:sp>
    </p:spTree>
    <p:extLst>
      <p:ext uri="{BB962C8B-B14F-4D97-AF65-F5344CB8AC3E}">
        <p14:creationId xmlns:p14="http://schemas.microsoft.com/office/powerpoint/2010/main" val="25521889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641C85-903B-4976-817F-FE5BD8026182}"/>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2162A2-B617-428A-B4C2-182CDC3FC719}"/>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20CBAD-5B1F-4850-A541-4CF5D0FFED0D}"/>
              </a:ext>
            </a:extLst>
          </p:cNvPr>
          <p:cNvSpPr>
            <a:spLocks noGrp="1"/>
          </p:cNvSpPr>
          <p:nvPr>
            <p:ph type="dt" sz="half" idx="10"/>
          </p:nvPr>
        </p:nvSpPr>
        <p:spPr/>
        <p:txBody>
          <a:bodyPr/>
          <a:lstStyle/>
          <a:p>
            <a:fld id="{2887A9AA-A53E-4915-B8B8-5975237DB848}" type="datetimeFigureOut">
              <a:rPr lang="en-US" smtClean="0"/>
              <a:t>10/11/2021</a:t>
            </a:fld>
            <a:endParaRPr lang="en-US"/>
          </a:p>
        </p:txBody>
      </p:sp>
      <p:sp>
        <p:nvSpPr>
          <p:cNvPr id="5" name="Footer Placeholder 4">
            <a:extLst>
              <a:ext uri="{FF2B5EF4-FFF2-40B4-BE49-F238E27FC236}">
                <a16:creationId xmlns:a16="http://schemas.microsoft.com/office/drawing/2014/main" id="{F8E32A57-951C-4E62-98BD-567C3C0F5B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39E1CC-8AA6-4ABC-810F-75DD4F40F7C2}"/>
              </a:ext>
            </a:extLst>
          </p:cNvPr>
          <p:cNvSpPr>
            <a:spLocks noGrp="1"/>
          </p:cNvSpPr>
          <p:nvPr>
            <p:ph type="sldNum" sz="quarter" idx="12"/>
          </p:nvPr>
        </p:nvSpPr>
        <p:spPr/>
        <p:txBody>
          <a:bodyPr/>
          <a:lstStyle/>
          <a:p>
            <a:fld id="{72C19590-7F1B-4827-BEE3-CDBFD12648BD}" type="slidenum">
              <a:rPr lang="en-US" smtClean="0"/>
              <a:t>‹#›</a:t>
            </a:fld>
            <a:endParaRPr lang="en-US"/>
          </a:p>
        </p:txBody>
      </p:sp>
    </p:spTree>
    <p:extLst>
      <p:ext uri="{BB962C8B-B14F-4D97-AF65-F5344CB8AC3E}">
        <p14:creationId xmlns:p14="http://schemas.microsoft.com/office/powerpoint/2010/main" val="17485657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Bullet Points">
    <p:spTree>
      <p:nvGrpSpPr>
        <p:cNvPr id="1" name="Shape 21"/>
        <p:cNvGrpSpPr/>
        <p:nvPr/>
      </p:nvGrpSpPr>
      <p:grpSpPr>
        <a:xfrm>
          <a:off x="0" y="0"/>
          <a:ext cx="0" cy="0"/>
          <a:chOff x="0" y="0"/>
          <a:chExt cx="0" cy="0"/>
        </a:xfrm>
      </p:grpSpPr>
      <p:pic>
        <p:nvPicPr>
          <p:cNvPr id="6" name="Picture 5" descr="HEADER BAR wSEAL 2.png"/>
          <p:cNvPicPr>
            <a:picLocks noChangeAspect="1"/>
          </p:cNvPicPr>
          <p:nvPr userDrawn="1"/>
        </p:nvPicPr>
        <p:blipFill>
          <a:blip r:embed="rId2"/>
          <a:stretch>
            <a:fillRect/>
          </a:stretch>
        </p:blipFill>
        <p:spPr>
          <a:xfrm>
            <a:off x="0" y="0"/>
            <a:ext cx="12192000" cy="1691640"/>
          </a:xfrm>
          <a:prstGeom prst="rect">
            <a:avLst/>
          </a:prstGeom>
        </p:spPr>
      </p:pic>
      <p:sp>
        <p:nvSpPr>
          <p:cNvPr id="24" name="Shape 24"/>
          <p:cNvSpPr txBox="1">
            <a:spLocks noGrp="1"/>
          </p:cNvSpPr>
          <p:nvPr>
            <p:ph type="title"/>
          </p:nvPr>
        </p:nvSpPr>
        <p:spPr>
          <a:xfrm>
            <a:off x="1828800" y="381002"/>
            <a:ext cx="9448800" cy="84613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5867"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r>
              <a:rPr lang="en-US"/>
              <a:t>Click to edit Master title style</a:t>
            </a:r>
            <a:endParaRPr/>
          </a:p>
        </p:txBody>
      </p:sp>
      <p:sp>
        <p:nvSpPr>
          <p:cNvPr id="5" name="Shape 22"/>
          <p:cNvSpPr txBox="1">
            <a:spLocks noGrp="1"/>
          </p:cNvSpPr>
          <p:nvPr>
            <p:ph type="body" idx="1"/>
          </p:nvPr>
        </p:nvSpPr>
        <p:spPr>
          <a:xfrm>
            <a:off x="1117603" y="1752601"/>
            <a:ext cx="10464799" cy="4373563"/>
          </a:xfrm>
          <a:prstGeom prst="rect">
            <a:avLst/>
          </a:prstGeom>
          <a:noFill/>
          <a:ln>
            <a:noFill/>
          </a:ln>
        </p:spPr>
        <p:txBody>
          <a:bodyPr lIns="91425" tIns="91425" rIns="91425" bIns="91425" anchor="t" anchorCtr="0"/>
          <a:lstStyle>
            <a:lvl1pPr marL="685766" marR="0" lvl="0" indent="-414846" algn="l" rtl="0">
              <a:spcBef>
                <a:spcPts val="853"/>
              </a:spcBef>
              <a:buClr>
                <a:srgbClr val="003974"/>
              </a:buClr>
              <a:buSzPct val="100000"/>
              <a:buFont typeface="Arial"/>
              <a:buChar char="•"/>
              <a:defRPr sz="4267" b="0" i="0" u="none" strike="noStrike" cap="none">
                <a:solidFill>
                  <a:schemeClr val="dk1"/>
                </a:solidFill>
                <a:latin typeface="Garamond" pitchFamily="18" charset="0"/>
                <a:ea typeface="Verdana"/>
                <a:cs typeface="Verdana"/>
                <a:sym typeface="Verdana"/>
              </a:defRPr>
            </a:lvl1pPr>
            <a:lvl2pPr marL="990550" marR="0" lvl="1" indent="-203190"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25" marR="0" lvl="2" indent="-101595"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493" marR="0" lvl="3" indent="-177792"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297" marR="0" lvl="4" indent="-139694"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632" marR="0" lvl="5" indent="-135459"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202" marR="0" lvl="6" indent="-135459"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772" marR="0" lvl="7" indent="-135459"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341" marR="0" lvl="8" indent="-135459"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pPr lvl="0"/>
            <a:r>
              <a:rPr lang="en-US"/>
              <a:t>Edit Master text styles</a:t>
            </a:r>
          </a:p>
        </p:txBody>
      </p:sp>
    </p:spTree>
    <p:extLst>
      <p:ext uri="{BB962C8B-B14F-4D97-AF65-F5344CB8AC3E}">
        <p14:creationId xmlns:p14="http://schemas.microsoft.com/office/powerpoint/2010/main" val="33599387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1A990-97E5-4429-B5F4-D6E8354247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3A4E6E-E13E-4B91-B860-7C6CB5013899}"/>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4B6EF6F-0DF9-48CE-AEC7-9CD3EBAE49F7}"/>
              </a:ext>
            </a:extLst>
          </p:cNvPr>
          <p:cNvSpPr>
            <a:spLocks noGrp="1"/>
          </p:cNvSpPr>
          <p:nvPr>
            <p:ph type="dt" sz="half" idx="10"/>
          </p:nvPr>
        </p:nvSpPr>
        <p:spPr/>
        <p:txBody>
          <a:bodyPr/>
          <a:lstStyle/>
          <a:p>
            <a:fld id="{D7AD43AB-FE90-4B35-848E-1D7C3C103FC7}" type="datetimeFigureOut">
              <a:rPr lang="en-US" smtClean="0"/>
              <a:t>10/11/2021</a:t>
            </a:fld>
            <a:endParaRPr lang="en-US"/>
          </a:p>
        </p:txBody>
      </p:sp>
      <p:sp>
        <p:nvSpPr>
          <p:cNvPr id="5" name="Footer Placeholder 4">
            <a:extLst>
              <a:ext uri="{FF2B5EF4-FFF2-40B4-BE49-F238E27FC236}">
                <a16:creationId xmlns:a16="http://schemas.microsoft.com/office/drawing/2014/main" id="{324EAFB4-E85F-4477-8E9D-C737271411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8B8C8D-D050-4133-951C-13BEB6E83250}"/>
              </a:ext>
            </a:extLst>
          </p:cNvPr>
          <p:cNvSpPr>
            <a:spLocks noGrp="1"/>
          </p:cNvSpPr>
          <p:nvPr>
            <p:ph type="sldNum" sz="quarter" idx="12"/>
          </p:nvPr>
        </p:nvSpPr>
        <p:spPr/>
        <p:txBody>
          <a:bodyPr/>
          <a:lstStyle/>
          <a:p>
            <a:fld id="{16805940-E877-4E87-97C6-23A98695DA39}" type="slidenum">
              <a:rPr lang="en-US" smtClean="0"/>
              <a:t>‹#›</a:t>
            </a:fld>
            <a:endParaRPr lang="en-US"/>
          </a:p>
        </p:txBody>
      </p:sp>
    </p:spTree>
    <p:extLst>
      <p:ext uri="{BB962C8B-B14F-4D97-AF65-F5344CB8AC3E}">
        <p14:creationId xmlns:p14="http://schemas.microsoft.com/office/powerpoint/2010/main" val="35704199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57564-69D9-4886-9A26-C6E1B9CB12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AC8C43-82F9-4187-8866-3911856068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D87E2E-7676-45B0-A8B5-4DB4AE390A70}"/>
              </a:ext>
            </a:extLst>
          </p:cNvPr>
          <p:cNvSpPr>
            <a:spLocks noGrp="1"/>
          </p:cNvSpPr>
          <p:nvPr>
            <p:ph type="dt" sz="half" idx="10"/>
          </p:nvPr>
        </p:nvSpPr>
        <p:spPr/>
        <p:txBody>
          <a:bodyPr/>
          <a:lstStyle/>
          <a:p>
            <a:fld id="{D7AD43AB-FE90-4B35-848E-1D7C3C103FC7}" type="datetimeFigureOut">
              <a:rPr lang="en-US" smtClean="0"/>
              <a:t>10/11/2021</a:t>
            </a:fld>
            <a:endParaRPr lang="en-US"/>
          </a:p>
        </p:txBody>
      </p:sp>
      <p:sp>
        <p:nvSpPr>
          <p:cNvPr id="5" name="Footer Placeholder 4">
            <a:extLst>
              <a:ext uri="{FF2B5EF4-FFF2-40B4-BE49-F238E27FC236}">
                <a16:creationId xmlns:a16="http://schemas.microsoft.com/office/drawing/2014/main" id="{CE138272-92B1-49D5-A033-2B42585F82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B800EA-821E-4179-A07D-3835BD69193E}"/>
              </a:ext>
            </a:extLst>
          </p:cNvPr>
          <p:cNvSpPr>
            <a:spLocks noGrp="1"/>
          </p:cNvSpPr>
          <p:nvPr>
            <p:ph type="sldNum" sz="quarter" idx="12"/>
          </p:nvPr>
        </p:nvSpPr>
        <p:spPr/>
        <p:txBody>
          <a:bodyPr/>
          <a:lstStyle/>
          <a:p>
            <a:fld id="{16805940-E877-4E87-97C6-23A98695DA39}" type="slidenum">
              <a:rPr lang="en-US" smtClean="0"/>
              <a:t>‹#›</a:t>
            </a:fld>
            <a:endParaRPr lang="en-US"/>
          </a:p>
        </p:txBody>
      </p:sp>
    </p:spTree>
    <p:extLst>
      <p:ext uri="{BB962C8B-B14F-4D97-AF65-F5344CB8AC3E}">
        <p14:creationId xmlns:p14="http://schemas.microsoft.com/office/powerpoint/2010/main" val="3894351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307A4A-2F7F-3041-BF55-3DA172D47D77}"/>
              </a:ext>
            </a:extLst>
          </p:cNvPr>
          <p:cNvPicPr>
            <a:picLocks noChangeAspect="1"/>
          </p:cNvPicPr>
          <p:nvPr userDrawn="1"/>
        </p:nvPicPr>
        <p:blipFill>
          <a:blip r:embed="rId2">
            <a:alphaModFix amt="5000"/>
          </a:blip>
          <a:stretch>
            <a:fillRect/>
          </a:stretch>
        </p:blipFill>
        <p:spPr>
          <a:xfrm>
            <a:off x="8331200" y="3022600"/>
            <a:ext cx="4572000" cy="4469131"/>
          </a:xfrm>
          <a:prstGeom prst="rect">
            <a:avLst/>
          </a:prstGeom>
          <a:effectLst/>
        </p:spPr>
      </p:pic>
      <p:sp>
        <p:nvSpPr>
          <p:cNvPr id="4" name="Shape 24">
            <a:extLst>
              <a:ext uri="{FF2B5EF4-FFF2-40B4-BE49-F238E27FC236}">
                <a16:creationId xmlns:a16="http://schemas.microsoft.com/office/drawing/2014/main" id="{F9A124C1-E66B-ED49-9622-4CE685E9FF7B}"/>
              </a:ext>
            </a:extLst>
          </p:cNvPr>
          <p:cNvSpPr txBox="1">
            <a:spLocks noGrp="1"/>
          </p:cNvSpPr>
          <p:nvPr>
            <p:ph type="title"/>
          </p:nvPr>
        </p:nvSpPr>
        <p:spPr>
          <a:xfrm>
            <a:off x="914400" y="2079553"/>
            <a:ext cx="103632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7333"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dirty="0"/>
          </a:p>
        </p:txBody>
      </p:sp>
      <p:sp>
        <p:nvSpPr>
          <p:cNvPr id="7" name="Shape 22">
            <a:extLst>
              <a:ext uri="{FF2B5EF4-FFF2-40B4-BE49-F238E27FC236}">
                <a16:creationId xmlns:a16="http://schemas.microsoft.com/office/drawing/2014/main" id="{18173B0D-FB1C-5948-AA9B-D3601BF57A5D}"/>
              </a:ext>
            </a:extLst>
          </p:cNvPr>
          <p:cNvSpPr txBox="1">
            <a:spLocks noGrp="1"/>
          </p:cNvSpPr>
          <p:nvPr>
            <p:ph type="body" idx="1"/>
          </p:nvPr>
        </p:nvSpPr>
        <p:spPr>
          <a:xfrm>
            <a:off x="914400" y="3022600"/>
            <a:ext cx="10363200" cy="909713"/>
          </a:xfrm>
          <a:prstGeom prst="rect">
            <a:avLst/>
          </a:prstGeom>
          <a:noFill/>
          <a:ln>
            <a:noFill/>
          </a:ln>
        </p:spPr>
        <p:txBody>
          <a:bodyPr lIns="91425" tIns="91425" rIns="91425" bIns="91425" anchor="t" anchorCtr="0"/>
          <a:lstStyle>
            <a:lvl1pPr marL="0" marR="0" lvl="0" indent="0" algn="ctr" rtl="0">
              <a:spcBef>
                <a:spcPts val="853"/>
              </a:spcBef>
              <a:buClr>
                <a:srgbClr val="003974"/>
              </a:buClr>
              <a:buSzPct val="100000"/>
              <a:buFont typeface="Arial"/>
              <a:buNone/>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41096397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B6DCC-3641-4079-8A5F-221E0EA0005A}"/>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33F2D3-F424-4AF1-B77C-03F9F9EF6216}"/>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FA9DBC-E60F-417A-AF81-099DD23B5AE0}"/>
              </a:ext>
            </a:extLst>
          </p:cNvPr>
          <p:cNvSpPr>
            <a:spLocks noGrp="1"/>
          </p:cNvSpPr>
          <p:nvPr>
            <p:ph type="dt" sz="half" idx="10"/>
          </p:nvPr>
        </p:nvSpPr>
        <p:spPr/>
        <p:txBody>
          <a:bodyPr/>
          <a:lstStyle/>
          <a:p>
            <a:fld id="{D7AD43AB-FE90-4B35-848E-1D7C3C103FC7}" type="datetimeFigureOut">
              <a:rPr lang="en-US" smtClean="0"/>
              <a:t>10/11/2021</a:t>
            </a:fld>
            <a:endParaRPr lang="en-US"/>
          </a:p>
        </p:txBody>
      </p:sp>
      <p:sp>
        <p:nvSpPr>
          <p:cNvPr id="5" name="Footer Placeholder 4">
            <a:extLst>
              <a:ext uri="{FF2B5EF4-FFF2-40B4-BE49-F238E27FC236}">
                <a16:creationId xmlns:a16="http://schemas.microsoft.com/office/drawing/2014/main" id="{1CFFD8CC-0B89-4C59-89F9-99909B31AE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54C8D-E61C-4886-9FEC-CC9745BA66FB}"/>
              </a:ext>
            </a:extLst>
          </p:cNvPr>
          <p:cNvSpPr>
            <a:spLocks noGrp="1"/>
          </p:cNvSpPr>
          <p:nvPr>
            <p:ph type="sldNum" sz="quarter" idx="12"/>
          </p:nvPr>
        </p:nvSpPr>
        <p:spPr/>
        <p:txBody>
          <a:bodyPr/>
          <a:lstStyle/>
          <a:p>
            <a:fld id="{16805940-E877-4E87-97C6-23A98695DA39}" type="slidenum">
              <a:rPr lang="en-US" smtClean="0"/>
              <a:t>‹#›</a:t>
            </a:fld>
            <a:endParaRPr lang="en-US"/>
          </a:p>
        </p:txBody>
      </p:sp>
    </p:spTree>
    <p:extLst>
      <p:ext uri="{BB962C8B-B14F-4D97-AF65-F5344CB8AC3E}">
        <p14:creationId xmlns:p14="http://schemas.microsoft.com/office/powerpoint/2010/main" val="28528127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D8DD5-BC88-49FE-9B41-0107C9C623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077F14-6413-4DBB-A2EC-5E05DDDC92D1}"/>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5E7C00-F098-49A3-B9E9-5F09144E2573}"/>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492EA0-31F1-4A9E-ABE6-EBD80CDF89DD}"/>
              </a:ext>
            </a:extLst>
          </p:cNvPr>
          <p:cNvSpPr>
            <a:spLocks noGrp="1"/>
          </p:cNvSpPr>
          <p:nvPr>
            <p:ph type="dt" sz="half" idx="10"/>
          </p:nvPr>
        </p:nvSpPr>
        <p:spPr/>
        <p:txBody>
          <a:bodyPr/>
          <a:lstStyle/>
          <a:p>
            <a:fld id="{D7AD43AB-FE90-4B35-848E-1D7C3C103FC7}" type="datetimeFigureOut">
              <a:rPr lang="en-US" smtClean="0"/>
              <a:t>10/11/2021</a:t>
            </a:fld>
            <a:endParaRPr lang="en-US"/>
          </a:p>
        </p:txBody>
      </p:sp>
      <p:sp>
        <p:nvSpPr>
          <p:cNvPr id="6" name="Footer Placeholder 5">
            <a:extLst>
              <a:ext uri="{FF2B5EF4-FFF2-40B4-BE49-F238E27FC236}">
                <a16:creationId xmlns:a16="http://schemas.microsoft.com/office/drawing/2014/main" id="{1B658D43-8755-487A-96D0-B54A06B29B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C2BF24-F552-485A-854D-2E728957E1A6}"/>
              </a:ext>
            </a:extLst>
          </p:cNvPr>
          <p:cNvSpPr>
            <a:spLocks noGrp="1"/>
          </p:cNvSpPr>
          <p:nvPr>
            <p:ph type="sldNum" sz="quarter" idx="12"/>
          </p:nvPr>
        </p:nvSpPr>
        <p:spPr/>
        <p:txBody>
          <a:bodyPr/>
          <a:lstStyle/>
          <a:p>
            <a:fld id="{16805940-E877-4E87-97C6-23A98695DA39}" type="slidenum">
              <a:rPr lang="en-US" smtClean="0"/>
              <a:t>‹#›</a:t>
            </a:fld>
            <a:endParaRPr lang="en-US"/>
          </a:p>
        </p:txBody>
      </p:sp>
    </p:spTree>
    <p:extLst>
      <p:ext uri="{BB962C8B-B14F-4D97-AF65-F5344CB8AC3E}">
        <p14:creationId xmlns:p14="http://schemas.microsoft.com/office/powerpoint/2010/main" val="13093392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7F92C-23F5-4BC9-89D8-2AD8EC3327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EAC658-E832-4768-9CB0-8F3CD783F58C}"/>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888F01-CB24-4347-903D-B05056D4E44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14D237-E0C8-4C6F-93A2-B76BA71C9D38}"/>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AB4113-2DEA-4789-82A9-294D7A462651}"/>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120F98-B5E5-4D85-A690-D9163AB3528B}"/>
              </a:ext>
            </a:extLst>
          </p:cNvPr>
          <p:cNvSpPr>
            <a:spLocks noGrp="1"/>
          </p:cNvSpPr>
          <p:nvPr>
            <p:ph type="dt" sz="half" idx="10"/>
          </p:nvPr>
        </p:nvSpPr>
        <p:spPr/>
        <p:txBody>
          <a:bodyPr/>
          <a:lstStyle/>
          <a:p>
            <a:fld id="{D7AD43AB-FE90-4B35-848E-1D7C3C103FC7}" type="datetimeFigureOut">
              <a:rPr lang="en-US" smtClean="0"/>
              <a:t>10/11/2021</a:t>
            </a:fld>
            <a:endParaRPr lang="en-US"/>
          </a:p>
        </p:txBody>
      </p:sp>
      <p:sp>
        <p:nvSpPr>
          <p:cNvPr id="8" name="Footer Placeholder 7">
            <a:extLst>
              <a:ext uri="{FF2B5EF4-FFF2-40B4-BE49-F238E27FC236}">
                <a16:creationId xmlns:a16="http://schemas.microsoft.com/office/drawing/2014/main" id="{0463ED03-A405-4A7B-8088-96823DE2F8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FD05C6-E544-4B25-83C7-5E75B3DE8B7E}"/>
              </a:ext>
            </a:extLst>
          </p:cNvPr>
          <p:cNvSpPr>
            <a:spLocks noGrp="1"/>
          </p:cNvSpPr>
          <p:nvPr>
            <p:ph type="sldNum" sz="quarter" idx="12"/>
          </p:nvPr>
        </p:nvSpPr>
        <p:spPr/>
        <p:txBody>
          <a:bodyPr/>
          <a:lstStyle/>
          <a:p>
            <a:fld id="{16805940-E877-4E87-97C6-23A98695DA39}" type="slidenum">
              <a:rPr lang="en-US" smtClean="0"/>
              <a:t>‹#›</a:t>
            </a:fld>
            <a:endParaRPr lang="en-US"/>
          </a:p>
        </p:txBody>
      </p:sp>
    </p:spTree>
    <p:extLst>
      <p:ext uri="{BB962C8B-B14F-4D97-AF65-F5344CB8AC3E}">
        <p14:creationId xmlns:p14="http://schemas.microsoft.com/office/powerpoint/2010/main" val="28973980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E9DE2-B2A5-4EE0-8080-0F86D67D8D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53A8A5-EDCD-4026-B50A-970EF40B8C8C}"/>
              </a:ext>
            </a:extLst>
          </p:cNvPr>
          <p:cNvSpPr>
            <a:spLocks noGrp="1"/>
          </p:cNvSpPr>
          <p:nvPr>
            <p:ph type="dt" sz="half" idx="10"/>
          </p:nvPr>
        </p:nvSpPr>
        <p:spPr/>
        <p:txBody>
          <a:bodyPr/>
          <a:lstStyle/>
          <a:p>
            <a:fld id="{D7AD43AB-FE90-4B35-848E-1D7C3C103FC7}" type="datetimeFigureOut">
              <a:rPr lang="en-US" smtClean="0"/>
              <a:t>10/11/2021</a:t>
            </a:fld>
            <a:endParaRPr lang="en-US"/>
          </a:p>
        </p:txBody>
      </p:sp>
      <p:sp>
        <p:nvSpPr>
          <p:cNvPr id="4" name="Footer Placeholder 3">
            <a:extLst>
              <a:ext uri="{FF2B5EF4-FFF2-40B4-BE49-F238E27FC236}">
                <a16:creationId xmlns:a16="http://schemas.microsoft.com/office/drawing/2014/main" id="{9AFC74D7-DEF3-4622-9FDB-48F58856CE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891335-0C8E-4A31-B851-23862B6B5C47}"/>
              </a:ext>
            </a:extLst>
          </p:cNvPr>
          <p:cNvSpPr>
            <a:spLocks noGrp="1"/>
          </p:cNvSpPr>
          <p:nvPr>
            <p:ph type="sldNum" sz="quarter" idx="12"/>
          </p:nvPr>
        </p:nvSpPr>
        <p:spPr/>
        <p:txBody>
          <a:bodyPr/>
          <a:lstStyle/>
          <a:p>
            <a:fld id="{16805940-E877-4E87-97C6-23A98695DA39}" type="slidenum">
              <a:rPr lang="en-US" smtClean="0"/>
              <a:t>‹#›</a:t>
            </a:fld>
            <a:endParaRPr lang="en-US"/>
          </a:p>
        </p:txBody>
      </p:sp>
    </p:spTree>
    <p:extLst>
      <p:ext uri="{BB962C8B-B14F-4D97-AF65-F5344CB8AC3E}">
        <p14:creationId xmlns:p14="http://schemas.microsoft.com/office/powerpoint/2010/main" val="15993760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7E5679-17AB-469D-93DD-DBEA48DDC7CE}"/>
              </a:ext>
            </a:extLst>
          </p:cNvPr>
          <p:cNvSpPr>
            <a:spLocks noGrp="1"/>
          </p:cNvSpPr>
          <p:nvPr>
            <p:ph type="dt" sz="half" idx="10"/>
          </p:nvPr>
        </p:nvSpPr>
        <p:spPr/>
        <p:txBody>
          <a:bodyPr/>
          <a:lstStyle/>
          <a:p>
            <a:fld id="{D7AD43AB-FE90-4B35-848E-1D7C3C103FC7}" type="datetimeFigureOut">
              <a:rPr lang="en-US" smtClean="0"/>
              <a:t>10/11/2021</a:t>
            </a:fld>
            <a:endParaRPr lang="en-US"/>
          </a:p>
        </p:txBody>
      </p:sp>
      <p:sp>
        <p:nvSpPr>
          <p:cNvPr id="3" name="Footer Placeholder 2">
            <a:extLst>
              <a:ext uri="{FF2B5EF4-FFF2-40B4-BE49-F238E27FC236}">
                <a16:creationId xmlns:a16="http://schemas.microsoft.com/office/drawing/2014/main" id="{1988889F-8BF3-43EB-9FA8-98B2D986CF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36F14E-7464-4DC8-AC47-758A0A3A263B}"/>
              </a:ext>
            </a:extLst>
          </p:cNvPr>
          <p:cNvSpPr>
            <a:spLocks noGrp="1"/>
          </p:cNvSpPr>
          <p:nvPr>
            <p:ph type="sldNum" sz="quarter" idx="12"/>
          </p:nvPr>
        </p:nvSpPr>
        <p:spPr/>
        <p:txBody>
          <a:bodyPr/>
          <a:lstStyle/>
          <a:p>
            <a:fld id="{16805940-E877-4E87-97C6-23A98695DA39}" type="slidenum">
              <a:rPr lang="en-US" smtClean="0"/>
              <a:t>‹#›</a:t>
            </a:fld>
            <a:endParaRPr lang="en-US"/>
          </a:p>
        </p:txBody>
      </p:sp>
    </p:spTree>
    <p:extLst>
      <p:ext uri="{BB962C8B-B14F-4D97-AF65-F5344CB8AC3E}">
        <p14:creationId xmlns:p14="http://schemas.microsoft.com/office/powerpoint/2010/main" val="31649607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31645-CD85-462A-A928-BDB1FB8DF3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15927C-AB6B-43F4-8626-2059E7A5E63E}"/>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3AE61A-790D-4B5C-9940-85FD226476CE}"/>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F78556-B27D-4799-96C2-93A6BD99550D}"/>
              </a:ext>
            </a:extLst>
          </p:cNvPr>
          <p:cNvSpPr>
            <a:spLocks noGrp="1"/>
          </p:cNvSpPr>
          <p:nvPr>
            <p:ph type="dt" sz="half" idx="10"/>
          </p:nvPr>
        </p:nvSpPr>
        <p:spPr/>
        <p:txBody>
          <a:bodyPr/>
          <a:lstStyle/>
          <a:p>
            <a:fld id="{D7AD43AB-FE90-4B35-848E-1D7C3C103FC7}" type="datetimeFigureOut">
              <a:rPr lang="en-US" smtClean="0"/>
              <a:t>10/11/2021</a:t>
            </a:fld>
            <a:endParaRPr lang="en-US"/>
          </a:p>
        </p:txBody>
      </p:sp>
      <p:sp>
        <p:nvSpPr>
          <p:cNvPr id="6" name="Footer Placeholder 5">
            <a:extLst>
              <a:ext uri="{FF2B5EF4-FFF2-40B4-BE49-F238E27FC236}">
                <a16:creationId xmlns:a16="http://schemas.microsoft.com/office/drawing/2014/main" id="{2F756CD7-2BBE-4BE2-AF2F-F4DB85ED9B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53AC15-0D01-462F-B92F-31BC7FD3D83B}"/>
              </a:ext>
            </a:extLst>
          </p:cNvPr>
          <p:cNvSpPr>
            <a:spLocks noGrp="1"/>
          </p:cNvSpPr>
          <p:nvPr>
            <p:ph type="sldNum" sz="quarter" idx="12"/>
          </p:nvPr>
        </p:nvSpPr>
        <p:spPr/>
        <p:txBody>
          <a:bodyPr/>
          <a:lstStyle/>
          <a:p>
            <a:fld id="{16805940-E877-4E87-97C6-23A98695DA39}" type="slidenum">
              <a:rPr lang="en-US" smtClean="0"/>
              <a:t>‹#›</a:t>
            </a:fld>
            <a:endParaRPr lang="en-US"/>
          </a:p>
        </p:txBody>
      </p:sp>
    </p:spTree>
    <p:extLst>
      <p:ext uri="{BB962C8B-B14F-4D97-AF65-F5344CB8AC3E}">
        <p14:creationId xmlns:p14="http://schemas.microsoft.com/office/powerpoint/2010/main" val="6685809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F8835-EB27-4DAA-95E9-68AE693258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7078CB-C996-458A-87B0-74FFB17B87DA}"/>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A79E5A24-300A-404E-B10D-67559BDCB2DF}"/>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6C17FC-01F1-4E8E-8FCE-B3BF472BA81E}"/>
              </a:ext>
            </a:extLst>
          </p:cNvPr>
          <p:cNvSpPr>
            <a:spLocks noGrp="1"/>
          </p:cNvSpPr>
          <p:nvPr>
            <p:ph type="dt" sz="half" idx="10"/>
          </p:nvPr>
        </p:nvSpPr>
        <p:spPr/>
        <p:txBody>
          <a:bodyPr/>
          <a:lstStyle/>
          <a:p>
            <a:fld id="{D7AD43AB-FE90-4B35-848E-1D7C3C103FC7}" type="datetimeFigureOut">
              <a:rPr lang="en-US" smtClean="0"/>
              <a:t>10/11/2021</a:t>
            </a:fld>
            <a:endParaRPr lang="en-US"/>
          </a:p>
        </p:txBody>
      </p:sp>
      <p:sp>
        <p:nvSpPr>
          <p:cNvPr id="6" name="Footer Placeholder 5">
            <a:extLst>
              <a:ext uri="{FF2B5EF4-FFF2-40B4-BE49-F238E27FC236}">
                <a16:creationId xmlns:a16="http://schemas.microsoft.com/office/drawing/2014/main" id="{26F828F8-0486-4838-989D-773EAD6986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8E1D72-EEB7-4BE7-8E61-C74E8D89ECB4}"/>
              </a:ext>
            </a:extLst>
          </p:cNvPr>
          <p:cNvSpPr>
            <a:spLocks noGrp="1"/>
          </p:cNvSpPr>
          <p:nvPr>
            <p:ph type="sldNum" sz="quarter" idx="12"/>
          </p:nvPr>
        </p:nvSpPr>
        <p:spPr/>
        <p:txBody>
          <a:bodyPr/>
          <a:lstStyle/>
          <a:p>
            <a:fld id="{16805940-E877-4E87-97C6-23A98695DA39}" type="slidenum">
              <a:rPr lang="en-US" smtClean="0"/>
              <a:t>‹#›</a:t>
            </a:fld>
            <a:endParaRPr lang="en-US"/>
          </a:p>
        </p:txBody>
      </p:sp>
    </p:spTree>
    <p:extLst>
      <p:ext uri="{BB962C8B-B14F-4D97-AF65-F5344CB8AC3E}">
        <p14:creationId xmlns:p14="http://schemas.microsoft.com/office/powerpoint/2010/main" val="16483394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E43E0-B6C5-4AA6-A603-7DAB7DC57A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8AA21D-98D6-45C3-9859-188E24155A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FBCFCB-5EF2-4E29-A15F-6A19CB6548AB}"/>
              </a:ext>
            </a:extLst>
          </p:cNvPr>
          <p:cNvSpPr>
            <a:spLocks noGrp="1"/>
          </p:cNvSpPr>
          <p:nvPr>
            <p:ph type="dt" sz="half" idx="10"/>
          </p:nvPr>
        </p:nvSpPr>
        <p:spPr/>
        <p:txBody>
          <a:bodyPr/>
          <a:lstStyle/>
          <a:p>
            <a:fld id="{D7AD43AB-FE90-4B35-848E-1D7C3C103FC7}" type="datetimeFigureOut">
              <a:rPr lang="en-US" smtClean="0"/>
              <a:t>10/11/2021</a:t>
            </a:fld>
            <a:endParaRPr lang="en-US"/>
          </a:p>
        </p:txBody>
      </p:sp>
      <p:sp>
        <p:nvSpPr>
          <p:cNvPr id="5" name="Footer Placeholder 4">
            <a:extLst>
              <a:ext uri="{FF2B5EF4-FFF2-40B4-BE49-F238E27FC236}">
                <a16:creationId xmlns:a16="http://schemas.microsoft.com/office/drawing/2014/main" id="{9DC06A02-8172-423F-9D6F-8CD334A532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0FD3A2-2289-4889-8298-9002C3488F4E}"/>
              </a:ext>
            </a:extLst>
          </p:cNvPr>
          <p:cNvSpPr>
            <a:spLocks noGrp="1"/>
          </p:cNvSpPr>
          <p:nvPr>
            <p:ph type="sldNum" sz="quarter" idx="12"/>
          </p:nvPr>
        </p:nvSpPr>
        <p:spPr/>
        <p:txBody>
          <a:bodyPr/>
          <a:lstStyle/>
          <a:p>
            <a:fld id="{16805940-E877-4E87-97C6-23A98695DA39}" type="slidenum">
              <a:rPr lang="en-US" smtClean="0"/>
              <a:t>‹#›</a:t>
            </a:fld>
            <a:endParaRPr lang="en-US"/>
          </a:p>
        </p:txBody>
      </p:sp>
    </p:spTree>
    <p:extLst>
      <p:ext uri="{BB962C8B-B14F-4D97-AF65-F5344CB8AC3E}">
        <p14:creationId xmlns:p14="http://schemas.microsoft.com/office/powerpoint/2010/main" val="582361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9FCAFB-554B-4642-B212-27FBCE7D8A27}"/>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BC0BC0-20EA-48E2-B6CC-45593CB73C2C}"/>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7A0929-A7C1-4EC9-843A-91183393D913}"/>
              </a:ext>
            </a:extLst>
          </p:cNvPr>
          <p:cNvSpPr>
            <a:spLocks noGrp="1"/>
          </p:cNvSpPr>
          <p:nvPr>
            <p:ph type="dt" sz="half" idx="10"/>
          </p:nvPr>
        </p:nvSpPr>
        <p:spPr/>
        <p:txBody>
          <a:bodyPr/>
          <a:lstStyle/>
          <a:p>
            <a:fld id="{D7AD43AB-FE90-4B35-848E-1D7C3C103FC7}" type="datetimeFigureOut">
              <a:rPr lang="en-US" smtClean="0"/>
              <a:t>10/11/2021</a:t>
            </a:fld>
            <a:endParaRPr lang="en-US"/>
          </a:p>
        </p:txBody>
      </p:sp>
      <p:sp>
        <p:nvSpPr>
          <p:cNvPr id="5" name="Footer Placeholder 4">
            <a:extLst>
              <a:ext uri="{FF2B5EF4-FFF2-40B4-BE49-F238E27FC236}">
                <a16:creationId xmlns:a16="http://schemas.microsoft.com/office/drawing/2014/main" id="{A0100193-3409-4CC3-8418-280584CD96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5A43C-F78C-4C56-8247-6D5300A6D854}"/>
              </a:ext>
            </a:extLst>
          </p:cNvPr>
          <p:cNvSpPr>
            <a:spLocks noGrp="1"/>
          </p:cNvSpPr>
          <p:nvPr>
            <p:ph type="sldNum" sz="quarter" idx="12"/>
          </p:nvPr>
        </p:nvSpPr>
        <p:spPr/>
        <p:txBody>
          <a:bodyPr/>
          <a:lstStyle/>
          <a:p>
            <a:fld id="{16805940-E877-4E87-97C6-23A98695DA39}" type="slidenum">
              <a:rPr lang="en-US" smtClean="0"/>
              <a:t>‹#›</a:t>
            </a:fld>
            <a:endParaRPr lang="en-US"/>
          </a:p>
        </p:txBody>
      </p:sp>
    </p:spTree>
    <p:extLst>
      <p:ext uri="{BB962C8B-B14F-4D97-AF65-F5344CB8AC3E}">
        <p14:creationId xmlns:p14="http://schemas.microsoft.com/office/powerpoint/2010/main" val="29553020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Bullet Points">
    <p:spTree>
      <p:nvGrpSpPr>
        <p:cNvPr id="1" name="Shape 21"/>
        <p:cNvGrpSpPr/>
        <p:nvPr/>
      </p:nvGrpSpPr>
      <p:grpSpPr>
        <a:xfrm>
          <a:off x="0" y="0"/>
          <a:ext cx="0" cy="0"/>
          <a:chOff x="0" y="0"/>
          <a:chExt cx="0" cy="0"/>
        </a:xfrm>
      </p:grpSpPr>
      <p:pic>
        <p:nvPicPr>
          <p:cNvPr id="6" name="Picture 5">
            <a:extLst>
              <a:ext uri="{FF2B5EF4-FFF2-40B4-BE49-F238E27FC236}">
                <a16:creationId xmlns:a16="http://schemas.microsoft.com/office/drawing/2014/main" id="{57149346-3D2F-8E4A-B05C-8BB2C5704F63}"/>
              </a:ext>
            </a:extLst>
          </p:cNvPr>
          <p:cNvPicPr>
            <a:picLocks noChangeAspect="1"/>
          </p:cNvPicPr>
          <p:nvPr userDrawn="1"/>
        </p:nvPicPr>
        <p:blipFill>
          <a:blip r:embed="rId2"/>
          <a:stretch>
            <a:fillRect/>
          </a:stretch>
        </p:blipFill>
        <p:spPr>
          <a:xfrm>
            <a:off x="-50800" y="-36498"/>
            <a:ext cx="12293600" cy="1674396"/>
          </a:xfrm>
          <a:prstGeom prst="rect">
            <a:avLst/>
          </a:prstGeom>
        </p:spPr>
      </p:pic>
      <p:sp>
        <p:nvSpPr>
          <p:cNvPr id="24" name="Shape 24"/>
          <p:cNvSpPr txBox="1">
            <a:spLocks noGrp="1"/>
          </p:cNvSpPr>
          <p:nvPr>
            <p:ph type="title"/>
          </p:nvPr>
        </p:nvSpPr>
        <p:spPr>
          <a:xfrm>
            <a:off x="1828800" y="381002"/>
            <a:ext cx="9448800" cy="84613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5867"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
        <p:nvSpPr>
          <p:cNvPr id="5" name="Shape 22"/>
          <p:cNvSpPr txBox="1">
            <a:spLocks noGrp="1"/>
          </p:cNvSpPr>
          <p:nvPr>
            <p:ph type="body" idx="1"/>
          </p:nvPr>
        </p:nvSpPr>
        <p:spPr>
          <a:xfrm>
            <a:off x="609601" y="1752601"/>
            <a:ext cx="10972800" cy="4373563"/>
          </a:xfrm>
          <a:prstGeom prst="rect">
            <a:avLst/>
          </a:prstGeom>
          <a:noFill/>
          <a:ln>
            <a:noFill/>
          </a:ln>
        </p:spPr>
        <p:txBody>
          <a:bodyPr lIns="91425" tIns="91425" rIns="91425" bIns="91425" anchor="t" anchorCtr="0"/>
          <a:lstStyle>
            <a:lvl1pPr marL="685766" marR="0" lvl="0" indent="-414846" algn="l" rtl="0">
              <a:spcBef>
                <a:spcPts val="853"/>
              </a:spcBef>
              <a:buClr>
                <a:srgbClr val="003974"/>
              </a:buClr>
              <a:buSzPct val="100000"/>
              <a:buFont typeface="Arial"/>
              <a:buChar char="•"/>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50" marR="0" lvl="1" indent="-203190"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25" marR="0" lvl="2" indent="-101595"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493" marR="0" lvl="3" indent="-177792"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297" marR="0" lvl="4" indent="-139694"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632" marR="0" lvl="5" indent="-135459"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202" marR="0" lvl="6" indent="-135459"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772" marR="0" lvl="7" indent="-135459"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341" marR="0" lvl="8" indent="-135459"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101752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99B888-3A93-7648-A8F4-C20E505E64C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08000" y="5914232"/>
            <a:ext cx="11785600" cy="765969"/>
          </a:xfrm>
          <a:prstGeom prst="rect">
            <a:avLst/>
          </a:prstGeom>
        </p:spPr>
      </p:pic>
      <p:pic>
        <p:nvPicPr>
          <p:cNvPr id="6" name="Picture 5">
            <a:extLst>
              <a:ext uri="{FF2B5EF4-FFF2-40B4-BE49-F238E27FC236}">
                <a16:creationId xmlns:a16="http://schemas.microsoft.com/office/drawing/2014/main" id="{7729C7D2-7AD6-0A42-A55E-F821AFCED94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0" y="5765800"/>
            <a:ext cx="1092200" cy="1092200"/>
          </a:xfrm>
          <a:prstGeom prst="rect">
            <a:avLst/>
          </a:prstGeom>
          <a:effectLst>
            <a:outerShdw blurRad="50800" dist="38100" dir="2700000" algn="tl" rotWithShape="0">
              <a:prstClr val="black">
                <a:alpha val="20000"/>
              </a:prstClr>
            </a:outerShdw>
          </a:effectLst>
        </p:spPr>
      </p:pic>
      <p:sp>
        <p:nvSpPr>
          <p:cNvPr id="4" name="Shape 24">
            <a:extLst>
              <a:ext uri="{FF2B5EF4-FFF2-40B4-BE49-F238E27FC236}">
                <a16:creationId xmlns:a16="http://schemas.microsoft.com/office/drawing/2014/main" id="{FA481A2C-321C-5742-925D-FFE05BEB3067}"/>
              </a:ext>
            </a:extLst>
          </p:cNvPr>
          <p:cNvSpPr txBox="1">
            <a:spLocks noGrp="1"/>
          </p:cNvSpPr>
          <p:nvPr>
            <p:ph type="title"/>
          </p:nvPr>
        </p:nvSpPr>
        <p:spPr>
          <a:xfrm>
            <a:off x="914400" y="2079553"/>
            <a:ext cx="103632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7333"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dirty="0"/>
          </a:p>
        </p:txBody>
      </p:sp>
      <p:sp>
        <p:nvSpPr>
          <p:cNvPr id="8" name="Shape 22">
            <a:extLst>
              <a:ext uri="{FF2B5EF4-FFF2-40B4-BE49-F238E27FC236}">
                <a16:creationId xmlns:a16="http://schemas.microsoft.com/office/drawing/2014/main" id="{73FF6B26-53AC-254F-AA56-1DB62A1DF673}"/>
              </a:ext>
            </a:extLst>
          </p:cNvPr>
          <p:cNvSpPr txBox="1">
            <a:spLocks noGrp="1"/>
          </p:cNvSpPr>
          <p:nvPr>
            <p:ph type="body" idx="1"/>
          </p:nvPr>
        </p:nvSpPr>
        <p:spPr>
          <a:xfrm>
            <a:off x="914400" y="3022600"/>
            <a:ext cx="10363200" cy="909713"/>
          </a:xfrm>
          <a:prstGeom prst="rect">
            <a:avLst/>
          </a:prstGeom>
          <a:noFill/>
          <a:ln>
            <a:noFill/>
          </a:ln>
        </p:spPr>
        <p:txBody>
          <a:bodyPr lIns="91425" tIns="91425" rIns="91425" bIns="91425" anchor="t" anchorCtr="0"/>
          <a:lstStyle>
            <a:lvl1pPr marL="0" marR="0" lvl="0" indent="0" algn="ctr" rtl="0">
              <a:spcBef>
                <a:spcPts val="853"/>
              </a:spcBef>
              <a:buClr>
                <a:srgbClr val="003974"/>
              </a:buClr>
              <a:buSzPct val="100000"/>
              <a:buFont typeface="Arial"/>
              <a:buNone/>
              <a:defRPr sz="3200" b="0" i="0" u="none" strike="noStrike" cap="none">
                <a:solidFill>
                  <a:srgbClr val="B4975A"/>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374491784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Bullet Points">
    <p:spTree>
      <p:nvGrpSpPr>
        <p:cNvPr id="1" name="Shape 21"/>
        <p:cNvGrpSpPr/>
        <p:nvPr/>
      </p:nvGrpSpPr>
      <p:grpSpPr>
        <a:xfrm>
          <a:off x="0" y="0"/>
          <a:ext cx="0" cy="0"/>
          <a:chOff x="0" y="0"/>
          <a:chExt cx="0" cy="0"/>
        </a:xfrm>
      </p:grpSpPr>
      <p:pic>
        <p:nvPicPr>
          <p:cNvPr id="6" name="Picture 5" descr="HEADER BAR wSEAL 2.png"/>
          <p:cNvPicPr>
            <a:picLocks noChangeAspect="1"/>
          </p:cNvPicPr>
          <p:nvPr userDrawn="1"/>
        </p:nvPicPr>
        <p:blipFill>
          <a:blip r:embed="rId2"/>
          <a:stretch>
            <a:fillRect/>
          </a:stretch>
        </p:blipFill>
        <p:spPr>
          <a:xfrm>
            <a:off x="0" y="0"/>
            <a:ext cx="12192000" cy="1691640"/>
          </a:xfrm>
          <a:prstGeom prst="rect">
            <a:avLst/>
          </a:prstGeom>
        </p:spPr>
      </p:pic>
      <p:sp>
        <p:nvSpPr>
          <p:cNvPr id="24" name="Shape 24"/>
          <p:cNvSpPr txBox="1">
            <a:spLocks noGrp="1"/>
          </p:cNvSpPr>
          <p:nvPr>
            <p:ph type="title"/>
          </p:nvPr>
        </p:nvSpPr>
        <p:spPr>
          <a:xfrm>
            <a:off x="1828800" y="381001"/>
            <a:ext cx="9448800" cy="84613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5867"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r>
              <a:rPr lang="en-US"/>
              <a:t>Click to edit Master title style</a:t>
            </a:r>
            <a:endParaRPr/>
          </a:p>
        </p:txBody>
      </p:sp>
      <p:sp>
        <p:nvSpPr>
          <p:cNvPr id="5" name="Shape 22"/>
          <p:cNvSpPr txBox="1">
            <a:spLocks noGrp="1"/>
          </p:cNvSpPr>
          <p:nvPr>
            <p:ph type="body" idx="1"/>
          </p:nvPr>
        </p:nvSpPr>
        <p:spPr>
          <a:xfrm>
            <a:off x="1117602" y="1752601"/>
            <a:ext cx="10464799" cy="4373563"/>
          </a:xfrm>
          <a:prstGeom prst="rect">
            <a:avLst/>
          </a:prstGeom>
          <a:noFill/>
          <a:ln>
            <a:noFill/>
          </a:ln>
        </p:spPr>
        <p:txBody>
          <a:bodyPr lIns="91425" tIns="91425" rIns="91425" bIns="91425" anchor="t" anchorCtr="0"/>
          <a:lstStyle>
            <a:lvl1pPr marL="685783" marR="0" lvl="0" indent="-414856" algn="l" rtl="0">
              <a:spcBef>
                <a:spcPts val="853"/>
              </a:spcBef>
              <a:buClr>
                <a:srgbClr val="003974"/>
              </a:buClr>
              <a:buSzPct val="100000"/>
              <a:buFont typeface="Arial"/>
              <a:buChar char="•"/>
              <a:defRPr sz="4267" b="0" i="0" u="none" strike="noStrike" cap="none">
                <a:solidFill>
                  <a:schemeClr val="dk1"/>
                </a:solidFill>
                <a:latin typeface="Garamond" pitchFamily="18" charset="0"/>
                <a:ea typeface="Verdana"/>
                <a:cs typeface="Verdana"/>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pPr lvl="0"/>
            <a:r>
              <a:rPr lang="en-US"/>
              <a:t>Edit Master text styles</a:t>
            </a:r>
          </a:p>
        </p:txBody>
      </p:sp>
    </p:spTree>
    <p:extLst>
      <p:ext uri="{BB962C8B-B14F-4D97-AF65-F5344CB8AC3E}">
        <p14:creationId xmlns:p14="http://schemas.microsoft.com/office/powerpoint/2010/main" val="22722877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7E5679-17AB-469D-93DD-DBEA48DDC7CE}"/>
              </a:ext>
            </a:extLst>
          </p:cNvPr>
          <p:cNvSpPr>
            <a:spLocks noGrp="1"/>
          </p:cNvSpPr>
          <p:nvPr>
            <p:ph type="dt" sz="half" idx="10"/>
          </p:nvPr>
        </p:nvSpPr>
        <p:spPr/>
        <p:txBody>
          <a:bodyPr/>
          <a:lstStyle/>
          <a:p>
            <a:fld id="{D7AD43AB-FE90-4B35-848E-1D7C3C103FC7}" type="datetimeFigureOut">
              <a:rPr lang="en-US" smtClean="0"/>
              <a:t>10/11/2021</a:t>
            </a:fld>
            <a:endParaRPr lang="en-US"/>
          </a:p>
        </p:txBody>
      </p:sp>
      <p:sp>
        <p:nvSpPr>
          <p:cNvPr id="3" name="Footer Placeholder 2">
            <a:extLst>
              <a:ext uri="{FF2B5EF4-FFF2-40B4-BE49-F238E27FC236}">
                <a16:creationId xmlns:a16="http://schemas.microsoft.com/office/drawing/2014/main" id="{1988889F-8BF3-43EB-9FA8-98B2D986CF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36F14E-7464-4DC8-AC47-758A0A3A263B}"/>
              </a:ext>
            </a:extLst>
          </p:cNvPr>
          <p:cNvSpPr>
            <a:spLocks noGrp="1"/>
          </p:cNvSpPr>
          <p:nvPr>
            <p:ph type="sldNum" sz="quarter" idx="12"/>
          </p:nvPr>
        </p:nvSpPr>
        <p:spPr/>
        <p:txBody>
          <a:bodyPr/>
          <a:lstStyle/>
          <a:p>
            <a:fld id="{16805940-E877-4E87-97C6-23A98695DA39}" type="slidenum">
              <a:rPr lang="en-US" smtClean="0"/>
              <a:t>‹#›</a:t>
            </a:fld>
            <a:endParaRPr lang="en-US"/>
          </a:p>
        </p:txBody>
      </p:sp>
    </p:spTree>
    <p:extLst>
      <p:ext uri="{BB962C8B-B14F-4D97-AF65-F5344CB8AC3E}">
        <p14:creationId xmlns:p14="http://schemas.microsoft.com/office/powerpoint/2010/main" val="42692108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Content Block">
    <p:spTree>
      <p:nvGrpSpPr>
        <p:cNvPr id="1" name="Shape 21"/>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50800" y="-36498"/>
            <a:ext cx="12293600" cy="1674396"/>
          </a:xfrm>
          <a:prstGeom prst="rect">
            <a:avLst/>
          </a:prstGeom>
        </p:spPr>
      </p:pic>
      <p:sp>
        <p:nvSpPr>
          <p:cNvPr id="22" name="Shape 22"/>
          <p:cNvSpPr txBox="1">
            <a:spLocks noGrp="1"/>
          </p:cNvSpPr>
          <p:nvPr>
            <p:ph type="body" idx="1"/>
          </p:nvPr>
        </p:nvSpPr>
        <p:spPr>
          <a:xfrm>
            <a:off x="711201" y="1752601"/>
            <a:ext cx="10871200" cy="4373563"/>
          </a:xfrm>
          <a:prstGeom prst="rect">
            <a:avLst/>
          </a:prstGeom>
          <a:noFill/>
          <a:ln>
            <a:noFill/>
          </a:ln>
        </p:spPr>
        <p:txBody>
          <a:bodyPr lIns="91425" tIns="91425" rIns="91425" bIns="91425" anchor="t" anchorCtr="0"/>
          <a:lstStyle>
            <a:lvl1pPr marL="0" marR="0" lvl="0" indent="0" algn="l" rtl="0">
              <a:spcBef>
                <a:spcPts val="853"/>
              </a:spcBef>
              <a:buClr>
                <a:srgbClr val="003974"/>
              </a:buClr>
              <a:buSzPct val="100000"/>
              <a:buFont typeface="Arial"/>
              <a:buNone/>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50" marR="0" lvl="1" indent="-203190"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25" marR="0" lvl="2" indent="-101595"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493" marR="0" lvl="3" indent="-177792"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297" marR="0" lvl="4" indent="-139694"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632" marR="0" lvl="5" indent="-135459"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202" marR="0" lvl="6" indent="-135459"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772" marR="0" lvl="7" indent="-135459"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341" marR="0" lvl="8" indent="-135459"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endParaRPr dirty="0"/>
          </a:p>
        </p:txBody>
      </p:sp>
      <p:sp>
        <p:nvSpPr>
          <p:cNvPr id="24" name="Shape 24"/>
          <p:cNvSpPr txBox="1">
            <a:spLocks noGrp="1"/>
          </p:cNvSpPr>
          <p:nvPr>
            <p:ph type="title"/>
          </p:nvPr>
        </p:nvSpPr>
        <p:spPr>
          <a:xfrm>
            <a:off x="1828800" y="381002"/>
            <a:ext cx="9448800" cy="84613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5867"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dirty="0"/>
          </a:p>
        </p:txBody>
      </p:sp>
    </p:spTree>
    <p:extLst>
      <p:ext uri="{BB962C8B-B14F-4D97-AF65-F5344CB8AC3E}">
        <p14:creationId xmlns:p14="http://schemas.microsoft.com/office/powerpoint/2010/main" val="5299668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Content Block">
    <p:spTree>
      <p:nvGrpSpPr>
        <p:cNvPr id="1" name="Shape 21"/>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50800" y="-36498"/>
            <a:ext cx="12293600" cy="1674396"/>
          </a:xfrm>
          <a:prstGeom prst="rect">
            <a:avLst/>
          </a:prstGeom>
        </p:spPr>
      </p:pic>
      <p:sp>
        <p:nvSpPr>
          <p:cNvPr id="22" name="Shape 22"/>
          <p:cNvSpPr txBox="1">
            <a:spLocks noGrp="1"/>
          </p:cNvSpPr>
          <p:nvPr>
            <p:ph type="body" idx="1"/>
          </p:nvPr>
        </p:nvSpPr>
        <p:spPr>
          <a:xfrm>
            <a:off x="711201" y="1752601"/>
            <a:ext cx="10871200" cy="4373563"/>
          </a:xfrm>
          <a:prstGeom prst="rect">
            <a:avLst/>
          </a:prstGeom>
          <a:noFill/>
          <a:ln>
            <a:noFill/>
          </a:ln>
        </p:spPr>
        <p:txBody>
          <a:bodyPr lIns="91425" tIns="91425" rIns="91425" bIns="91425" anchor="t" anchorCtr="0"/>
          <a:lstStyle>
            <a:lvl1pPr marL="0" marR="0" lvl="0" indent="0" algn="l" rtl="0">
              <a:spcBef>
                <a:spcPts val="853"/>
              </a:spcBef>
              <a:buClr>
                <a:srgbClr val="003974"/>
              </a:buClr>
              <a:buSzPct val="100000"/>
              <a:buFont typeface="Arial"/>
              <a:buNone/>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title"/>
          </p:nvPr>
        </p:nvSpPr>
        <p:spPr>
          <a:xfrm>
            <a:off x="1828800" y="381001"/>
            <a:ext cx="9448800" cy="84613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5867"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Tree>
    <p:extLst>
      <p:ext uri="{BB962C8B-B14F-4D97-AF65-F5344CB8AC3E}">
        <p14:creationId xmlns:p14="http://schemas.microsoft.com/office/powerpoint/2010/main" val="18720998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Bullet Points">
    <p:spTree>
      <p:nvGrpSpPr>
        <p:cNvPr id="1" name="Shape 21"/>
        <p:cNvGrpSpPr/>
        <p:nvPr/>
      </p:nvGrpSpPr>
      <p:grpSpPr>
        <a:xfrm>
          <a:off x="0" y="0"/>
          <a:ext cx="0" cy="0"/>
          <a:chOff x="0" y="0"/>
          <a:chExt cx="0" cy="0"/>
        </a:xfrm>
      </p:grpSpPr>
      <p:pic>
        <p:nvPicPr>
          <p:cNvPr id="6" name="Picture 5" descr="HEADER BAR wSEAL 2.png"/>
          <p:cNvPicPr>
            <a:picLocks noChangeAspect="1"/>
          </p:cNvPicPr>
          <p:nvPr userDrawn="1"/>
        </p:nvPicPr>
        <p:blipFill>
          <a:blip r:embed="rId2"/>
          <a:stretch>
            <a:fillRect/>
          </a:stretch>
        </p:blipFill>
        <p:spPr>
          <a:xfrm>
            <a:off x="0" y="0"/>
            <a:ext cx="12192000" cy="1691640"/>
          </a:xfrm>
          <a:prstGeom prst="rect">
            <a:avLst/>
          </a:prstGeom>
        </p:spPr>
      </p:pic>
      <p:sp>
        <p:nvSpPr>
          <p:cNvPr id="24" name="Shape 24"/>
          <p:cNvSpPr txBox="1">
            <a:spLocks noGrp="1"/>
          </p:cNvSpPr>
          <p:nvPr>
            <p:ph type="title"/>
          </p:nvPr>
        </p:nvSpPr>
        <p:spPr>
          <a:xfrm>
            <a:off x="1828800" y="381001"/>
            <a:ext cx="9448800" cy="84613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5867"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r>
              <a:rPr lang="en-US"/>
              <a:t>Click to edit Master title style</a:t>
            </a:r>
            <a:endParaRPr/>
          </a:p>
        </p:txBody>
      </p:sp>
      <p:sp>
        <p:nvSpPr>
          <p:cNvPr id="5" name="Shape 22"/>
          <p:cNvSpPr txBox="1">
            <a:spLocks noGrp="1"/>
          </p:cNvSpPr>
          <p:nvPr>
            <p:ph type="body" idx="1"/>
          </p:nvPr>
        </p:nvSpPr>
        <p:spPr>
          <a:xfrm>
            <a:off x="1117602" y="1752601"/>
            <a:ext cx="10464799" cy="4373563"/>
          </a:xfrm>
          <a:prstGeom prst="rect">
            <a:avLst/>
          </a:prstGeom>
          <a:noFill/>
          <a:ln>
            <a:noFill/>
          </a:ln>
        </p:spPr>
        <p:txBody>
          <a:bodyPr lIns="91425" tIns="91425" rIns="91425" bIns="91425" anchor="t" anchorCtr="0"/>
          <a:lstStyle>
            <a:lvl1pPr marL="685783" marR="0" lvl="0" indent="-414856" algn="l" rtl="0">
              <a:spcBef>
                <a:spcPts val="853"/>
              </a:spcBef>
              <a:buClr>
                <a:srgbClr val="003974"/>
              </a:buClr>
              <a:buSzPct val="100000"/>
              <a:buFont typeface="Arial"/>
              <a:buChar char="•"/>
              <a:defRPr sz="4267" b="0" i="0" u="none" strike="noStrike" cap="none">
                <a:solidFill>
                  <a:schemeClr val="dk1"/>
                </a:solidFill>
                <a:latin typeface="Garamond" pitchFamily="18" charset="0"/>
                <a:ea typeface="Verdana"/>
                <a:cs typeface="Verdana"/>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pPr lvl="0"/>
            <a:r>
              <a:rPr lang="en-US"/>
              <a:t>Edit Master text styles</a:t>
            </a:r>
          </a:p>
        </p:txBody>
      </p:sp>
    </p:spTree>
    <p:extLst>
      <p:ext uri="{BB962C8B-B14F-4D97-AF65-F5344CB8AC3E}">
        <p14:creationId xmlns:p14="http://schemas.microsoft.com/office/powerpoint/2010/main" val="22472599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85B20D-E3D7-B640-8AA9-8150B734465A}"/>
              </a:ext>
            </a:extLst>
          </p:cNvPr>
          <p:cNvPicPr>
            <a:picLocks noChangeAspect="1"/>
          </p:cNvPicPr>
          <p:nvPr/>
        </p:nvPicPr>
        <p:blipFill>
          <a:blip r:embed="rId2"/>
          <a:stretch>
            <a:fillRect/>
          </a:stretch>
        </p:blipFill>
        <p:spPr>
          <a:xfrm>
            <a:off x="5668" y="1824"/>
            <a:ext cx="12183907" cy="6856177"/>
          </a:xfrm>
          <a:prstGeom prst="rect">
            <a:avLst/>
          </a:prstGeom>
        </p:spPr>
      </p:pic>
      <p:sp>
        <p:nvSpPr>
          <p:cNvPr id="4" name="Shape 24">
            <a:extLst>
              <a:ext uri="{FF2B5EF4-FFF2-40B4-BE49-F238E27FC236}">
                <a16:creationId xmlns:a16="http://schemas.microsoft.com/office/drawing/2014/main" id="{F9A124C1-E66B-ED49-9622-4CE685E9FF7B}"/>
              </a:ext>
            </a:extLst>
          </p:cNvPr>
          <p:cNvSpPr txBox="1">
            <a:spLocks noGrp="1"/>
          </p:cNvSpPr>
          <p:nvPr>
            <p:ph type="title"/>
          </p:nvPr>
        </p:nvSpPr>
        <p:spPr>
          <a:xfrm>
            <a:off x="914400" y="2079553"/>
            <a:ext cx="103632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7333" b="1" i="0" u="none" strike="noStrike" cap="none">
                <a:solidFill>
                  <a:schemeClr val="bg1"/>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r>
              <a:rPr lang="en-US"/>
              <a:t>Click to edit Master title style</a:t>
            </a:r>
            <a:endParaRPr/>
          </a:p>
        </p:txBody>
      </p:sp>
      <p:pic>
        <p:nvPicPr>
          <p:cNvPr id="7" name="Picture 6">
            <a:extLst>
              <a:ext uri="{FF2B5EF4-FFF2-40B4-BE49-F238E27FC236}">
                <a16:creationId xmlns:a16="http://schemas.microsoft.com/office/drawing/2014/main" id="{3826DD91-6297-5F45-A187-8628DCF111C4}"/>
              </a:ext>
            </a:extLst>
          </p:cNvPr>
          <p:cNvPicPr>
            <a:picLocks noChangeAspect="1"/>
          </p:cNvPicPr>
          <p:nvPr/>
        </p:nvPicPr>
        <p:blipFill>
          <a:blip r:embed="rId3">
            <a:alphaModFix amt="15000"/>
          </a:blip>
          <a:stretch>
            <a:fillRect/>
          </a:stretch>
        </p:blipFill>
        <p:spPr>
          <a:xfrm>
            <a:off x="8331850" y="3022600"/>
            <a:ext cx="4570701" cy="4469131"/>
          </a:xfrm>
          <a:prstGeom prst="rect">
            <a:avLst/>
          </a:prstGeom>
          <a:effectLst/>
        </p:spPr>
      </p:pic>
      <p:sp>
        <p:nvSpPr>
          <p:cNvPr id="8" name="Shape 22">
            <a:extLst>
              <a:ext uri="{FF2B5EF4-FFF2-40B4-BE49-F238E27FC236}">
                <a16:creationId xmlns:a16="http://schemas.microsoft.com/office/drawing/2014/main" id="{489D3C96-C3C7-0B46-BDF1-DB63C08B3889}"/>
              </a:ext>
            </a:extLst>
          </p:cNvPr>
          <p:cNvSpPr txBox="1">
            <a:spLocks noGrp="1"/>
          </p:cNvSpPr>
          <p:nvPr>
            <p:ph type="body" idx="1"/>
          </p:nvPr>
        </p:nvSpPr>
        <p:spPr>
          <a:xfrm>
            <a:off x="914400" y="3022600"/>
            <a:ext cx="10363200" cy="909713"/>
          </a:xfrm>
          <a:prstGeom prst="rect">
            <a:avLst/>
          </a:prstGeom>
          <a:noFill/>
          <a:ln>
            <a:noFill/>
          </a:ln>
        </p:spPr>
        <p:txBody>
          <a:bodyPr lIns="91425" tIns="91425" rIns="91425" bIns="91425" anchor="t" anchorCtr="0"/>
          <a:lstStyle>
            <a:lvl1pPr marL="0" marR="0" lvl="0" indent="0" algn="ctr" rtl="0">
              <a:spcBef>
                <a:spcPts val="853"/>
              </a:spcBef>
              <a:buClr>
                <a:srgbClr val="003974"/>
              </a:buClr>
              <a:buSzPct val="100000"/>
              <a:buFont typeface="Arial"/>
              <a:buNone/>
              <a:defRPr sz="3200" b="0" i="0" u="none" strike="noStrike" cap="none">
                <a:solidFill>
                  <a:schemeClr val="bg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pPr lvl="0"/>
            <a:r>
              <a:rPr lang="en-US"/>
              <a:t>Click to edit Master text styles</a:t>
            </a:r>
          </a:p>
        </p:txBody>
      </p:sp>
    </p:spTree>
    <p:extLst>
      <p:ext uri="{BB962C8B-B14F-4D97-AF65-F5344CB8AC3E}">
        <p14:creationId xmlns:p14="http://schemas.microsoft.com/office/powerpoint/2010/main" val="22432088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5_Bullet Poin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A81648-22EC-E04D-8DC2-BB32AE5D85C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6200000">
            <a:off x="-2365015" y="2695215"/>
            <a:ext cx="5949229" cy="508000"/>
          </a:xfrm>
          <a:prstGeom prst="rect">
            <a:avLst/>
          </a:prstGeom>
        </p:spPr>
      </p:pic>
      <p:pic>
        <p:nvPicPr>
          <p:cNvPr id="5" name="Picture 4">
            <a:extLst>
              <a:ext uri="{FF2B5EF4-FFF2-40B4-BE49-F238E27FC236}">
                <a16:creationId xmlns:a16="http://schemas.microsoft.com/office/drawing/2014/main" id="{00970BC8-7519-0D48-882A-EFBD365F5F3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3500" y="5689600"/>
            <a:ext cx="1092200" cy="1092200"/>
          </a:xfrm>
          <a:prstGeom prst="rect">
            <a:avLst/>
          </a:prstGeom>
          <a:effectLst>
            <a:outerShdw blurRad="50800" dist="38100" dir="2700000" algn="tl" rotWithShape="0">
              <a:prstClr val="black">
                <a:alpha val="20000"/>
              </a:prstClr>
            </a:outerShdw>
          </a:effectLst>
        </p:spPr>
      </p:pic>
      <p:sp>
        <p:nvSpPr>
          <p:cNvPr id="7" name="Shape 22">
            <a:extLst>
              <a:ext uri="{FF2B5EF4-FFF2-40B4-BE49-F238E27FC236}">
                <a16:creationId xmlns:a16="http://schemas.microsoft.com/office/drawing/2014/main" id="{6D2BEAE4-1FBF-864B-A3D5-4CEAA2C3EFFD}"/>
              </a:ext>
            </a:extLst>
          </p:cNvPr>
          <p:cNvSpPr txBox="1">
            <a:spLocks noGrp="1"/>
          </p:cNvSpPr>
          <p:nvPr>
            <p:ph type="body" idx="1"/>
          </p:nvPr>
        </p:nvSpPr>
        <p:spPr>
          <a:xfrm>
            <a:off x="1422399" y="1752602"/>
            <a:ext cx="10261600" cy="4622799"/>
          </a:xfrm>
          <a:prstGeom prst="rect">
            <a:avLst/>
          </a:prstGeom>
          <a:noFill/>
          <a:ln>
            <a:noFill/>
          </a:ln>
        </p:spPr>
        <p:txBody>
          <a:bodyPr lIns="91425" tIns="91425" rIns="91425" bIns="91425" anchor="t" anchorCtr="0"/>
          <a:lstStyle>
            <a:lvl1pPr marL="880511" marR="0" lvl="0" indent="-609585" algn="l" rtl="0">
              <a:spcBef>
                <a:spcPts val="853"/>
              </a:spcBef>
              <a:buClr>
                <a:srgbClr val="003974"/>
              </a:buClr>
              <a:buSzPct val="100000"/>
              <a:buFont typeface="Arial" panose="020B0604020202020204" pitchFamily="34" charset="0"/>
              <a:buChar char="•"/>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endParaRPr lang="en-US" dirty="0"/>
          </a:p>
        </p:txBody>
      </p:sp>
      <p:sp>
        <p:nvSpPr>
          <p:cNvPr id="8" name="Shape 24">
            <a:extLst>
              <a:ext uri="{FF2B5EF4-FFF2-40B4-BE49-F238E27FC236}">
                <a16:creationId xmlns:a16="http://schemas.microsoft.com/office/drawing/2014/main" id="{A76E177F-C7B8-1F4C-B9E0-CCBEF6B4312E}"/>
              </a:ext>
            </a:extLst>
          </p:cNvPr>
          <p:cNvSpPr txBox="1">
            <a:spLocks noGrp="1"/>
          </p:cNvSpPr>
          <p:nvPr>
            <p:ph type="title"/>
          </p:nvPr>
        </p:nvSpPr>
        <p:spPr>
          <a:xfrm>
            <a:off x="1422400" y="449264"/>
            <a:ext cx="10261600" cy="84613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5867"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dirty="0"/>
          </a:p>
        </p:txBody>
      </p:sp>
    </p:spTree>
    <p:extLst>
      <p:ext uri="{BB962C8B-B14F-4D97-AF65-F5344CB8AC3E}">
        <p14:creationId xmlns:p14="http://schemas.microsoft.com/office/powerpoint/2010/main" val="3610896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7999"/>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10/11/2021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02613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85B20D-E3D7-B640-8AA9-8150B734465A}"/>
              </a:ext>
            </a:extLst>
          </p:cNvPr>
          <p:cNvPicPr>
            <a:picLocks noChangeAspect="1"/>
          </p:cNvPicPr>
          <p:nvPr userDrawn="1"/>
        </p:nvPicPr>
        <p:blipFill>
          <a:blip r:embed="rId2"/>
          <a:stretch>
            <a:fillRect/>
          </a:stretch>
        </p:blipFill>
        <p:spPr>
          <a:xfrm>
            <a:off x="0" y="-25399"/>
            <a:ext cx="12395200" cy="6976932"/>
          </a:xfrm>
          <a:prstGeom prst="rect">
            <a:avLst/>
          </a:prstGeom>
        </p:spPr>
      </p:pic>
      <p:sp>
        <p:nvSpPr>
          <p:cNvPr id="4" name="Shape 24">
            <a:extLst>
              <a:ext uri="{FF2B5EF4-FFF2-40B4-BE49-F238E27FC236}">
                <a16:creationId xmlns:a16="http://schemas.microsoft.com/office/drawing/2014/main" id="{F9A124C1-E66B-ED49-9622-4CE685E9FF7B}"/>
              </a:ext>
            </a:extLst>
          </p:cNvPr>
          <p:cNvSpPr txBox="1">
            <a:spLocks noGrp="1"/>
          </p:cNvSpPr>
          <p:nvPr>
            <p:ph type="title"/>
          </p:nvPr>
        </p:nvSpPr>
        <p:spPr>
          <a:xfrm>
            <a:off x="914400" y="2079553"/>
            <a:ext cx="103632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7333" b="1" i="0" u="none" strike="noStrike" cap="none">
                <a:solidFill>
                  <a:schemeClr val="bg1"/>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dirty="0"/>
          </a:p>
        </p:txBody>
      </p:sp>
      <p:pic>
        <p:nvPicPr>
          <p:cNvPr id="7" name="Picture 6">
            <a:extLst>
              <a:ext uri="{FF2B5EF4-FFF2-40B4-BE49-F238E27FC236}">
                <a16:creationId xmlns:a16="http://schemas.microsoft.com/office/drawing/2014/main" id="{3826DD91-6297-5F45-A187-8628DCF111C4}"/>
              </a:ext>
            </a:extLst>
          </p:cNvPr>
          <p:cNvPicPr>
            <a:picLocks noChangeAspect="1"/>
          </p:cNvPicPr>
          <p:nvPr userDrawn="1"/>
        </p:nvPicPr>
        <p:blipFill>
          <a:blip r:embed="rId3">
            <a:alphaModFix amt="15000"/>
          </a:blip>
          <a:stretch>
            <a:fillRect/>
          </a:stretch>
        </p:blipFill>
        <p:spPr>
          <a:xfrm>
            <a:off x="8331850" y="3022600"/>
            <a:ext cx="4570701" cy="4469131"/>
          </a:xfrm>
          <a:prstGeom prst="rect">
            <a:avLst/>
          </a:prstGeom>
          <a:effectLst/>
        </p:spPr>
      </p:pic>
      <p:sp>
        <p:nvSpPr>
          <p:cNvPr id="8" name="Shape 22">
            <a:extLst>
              <a:ext uri="{FF2B5EF4-FFF2-40B4-BE49-F238E27FC236}">
                <a16:creationId xmlns:a16="http://schemas.microsoft.com/office/drawing/2014/main" id="{489D3C96-C3C7-0B46-BDF1-DB63C08B3889}"/>
              </a:ext>
            </a:extLst>
          </p:cNvPr>
          <p:cNvSpPr txBox="1">
            <a:spLocks noGrp="1"/>
          </p:cNvSpPr>
          <p:nvPr>
            <p:ph type="body" idx="1"/>
          </p:nvPr>
        </p:nvSpPr>
        <p:spPr>
          <a:xfrm>
            <a:off x="914400" y="3022600"/>
            <a:ext cx="10363200" cy="909713"/>
          </a:xfrm>
          <a:prstGeom prst="rect">
            <a:avLst/>
          </a:prstGeom>
          <a:noFill/>
          <a:ln>
            <a:noFill/>
          </a:ln>
        </p:spPr>
        <p:txBody>
          <a:bodyPr lIns="91425" tIns="91425" rIns="91425" bIns="91425" anchor="t" anchorCtr="0"/>
          <a:lstStyle>
            <a:lvl1pPr marL="0" marR="0" lvl="0" indent="0" algn="ctr" rtl="0">
              <a:spcBef>
                <a:spcPts val="853"/>
              </a:spcBef>
              <a:buClr>
                <a:srgbClr val="003974"/>
              </a:buClr>
              <a:buSzPct val="100000"/>
              <a:buFont typeface="Arial"/>
              <a:buNone/>
              <a:defRPr sz="3200" b="0" i="0" u="none" strike="noStrike" cap="none">
                <a:solidFill>
                  <a:schemeClr val="bg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2300737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98D5E3-461F-F04A-912B-367D20A3348C}"/>
              </a:ext>
            </a:extLst>
          </p:cNvPr>
          <p:cNvPicPr>
            <a:picLocks noChangeAspect="1"/>
          </p:cNvPicPr>
          <p:nvPr userDrawn="1"/>
        </p:nvPicPr>
        <p:blipFill>
          <a:blip r:embed="rId2"/>
          <a:stretch>
            <a:fillRect/>
          </a:stretch>
        </p:blipFill>
        <p:spPr>
          <a:xfrm>
            <a:off x="0" y="-25399"/>
            <a:ext cx="12395200" cy="6976932"/>
          </a:xfrm>
          <a:prstGeom prst="rect">
            <a:avLst/>
          </a:prstGeom>
        </p:spPr>
      </p:pic>
      <p:sp>
        <p:nvSpPr>
          <p:cNvPr id="4" name="Shape 24">
            <a:extLst>
              <a:ext uri="{FF2B5EF4-FFF2-40B4-BE49-F238E27FC236}">
                <a16:creationId xmlns:a16="http://schemas.microsoft.com/office/drawing/2014/main" id="{F9A124C1-E66B-ED49-9622-4CE685E9FF7B}"/>
              </a:ext>
            </a:extLst>
          </p:cNvPr>
          <p:cNvSpPr txBox="1">
            <a:spLocks noGrp="1"/>
          </p:cNvSpPr>
          <p:nvPr>
            <p:ph type="title"/>
          </p:nvPr>
        </p:nvSpPr>
        <p:spPr>
          <a:xfrm>
            <a:off x="914400" y="2582864"/>
            <a:ext cx="103632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7333" b="1" i="0" u="none" strike="noStrike" cap="none">
                <a:solidFill>
                  <a:schemeClr val="bg1"/>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dirty="0"/>
          </a:p>
        </p:txBody>
      </p:sp>
      <p:sp>
        <p:nvSpPr>
          <p:cNvPr id="7" name="Shape 22">
            <a:extLst>
              <a:ext uri="{FF2B5EF4-FFF2-40B4-BE49-F238E27FC236}">
                <a16:creationId xmlns:a16="http://schemas.microsoft.com/office/drawing/2014/main" id="{FC24F2C2-D680-DE40-82CF-92A11B85D7B4}"/>
              </a:ext>
            </a:extLst>
          </p:cNvPr>
          <p:cNvSpPr txBox="1">
            <a:spLocks noGrp="1"/>
          </p:cNvSpPr>
          <p:nvPr>
            <p:ph type="body" idx="1"/>
          </p:nvPr>
        </p:nvSpPr>
        <p:spPr>
          <a:xfrm>
            <a:off x="914400" y="3530601"/>
            <a:ext cx="10363200" cy="909713"/>
          </a:xfrm>
          <a:prstGeom prst="rect">
            <a:avLst/>
          </a:prstGeom>
          <a:noFill/>
          <a:ln>
            <a:noFill/>
          </a:ln>
        </p:spPr>
        <p:txBody>
          <a:bodyPr lIns="91425" tIns="91425" rIns="91425" bIns="91425" anchor="t" anchorCtr="0"/>
          <a:lstStyle>
            <a:lvl1pPr marL="0" marR="0" lvl="0" indent="0" algn="ctr" rtl="0">
              <a:spcBef>
                <a:spcPts val="853"/>
              </a:spcBef>
              <a:buClr>
                <a:srgbClr val="003974"/>
              </a:buClr>
              <a:buSzPct val="100000"/>
              <a:buFont typeface="Arial"/>
              <a:buNone/>
              <a:defRPr sz="3200" b="0" i="0" u="none" strike="noStrike" cap="none">
                <a:solidFill>
                  <a:schemeClr val="bg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885352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Block">
    <p:spTree>
      <p:nvGrpSpPr>
        <p:cNvPr id="1" name="Shape 21"/>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50800" y="-36498"/>
            <a:ext cx="12293600" cy="1674396"/>
          </a:xfrm>
          <a:prstGeom prst="rect">
            <a:avLst/>
          </a:prstGeom>
        </p:spPr>
      </p:pic>
      <p:sp>
        <p:nvSpPr>
          <p:cNvPr id="22" name="Shape 22"/>
          <p:cNvSpPr txBox="1">
            <a:spLocks noGrp="1"/>
          </p:cNvSpPr>
          <p:nvPr>
            <p:ph type="body" idx="1"/>
          </p:nvPr>
        </p:nvSpPr>
        <p:spPr>
          <a:xfrm>
            <a:off x="711201" y="1752601"/>
            <a:ext cx="10871200" cy="4373563"/>
          </a:xfrm>
          <a:prstGeom prst="rect">
            <a:avLst/>
          </a:prstGeom>
          <a:noFill/>
          <a:ln>
            <a:noFill/>
          </a:ln>
        </p:spPr>
        <p:txBody>
          <a:bodyPr lIns="91425" tIns="91425" rIns="91425" bIns="91425" anchor="t" anchorCtr="0"/>
          <a:lstStyle>
            <a:lvl1pPr marL="0" marR="0" lvl="0" indent="0" algn="l" rtl="0">
              <a:spcBef>
                <a:spcPts val="853"/>
              </a:spcBef>
              <a:buClr>
                <a:srgbClr val="003974"/>
              </a:buClr>
              <a:buSzPct val="100000"/>
              <a:buFont typeface="Arial"/>
              <a:buNone/>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endParaRPr dirty="0"/>
          </a:p>
        </p:txBody>
      </p:sp>
      <p:sp>
        <p:nvSpPr>
          <p:cNvPr id="24" name="Shape 24"/>
          <p:cNvSpPr txBox="1">
            <a:spLocks noGrp="1"/>
          </p:cNvSpPr>
          <p:nvPr>
            <p:ph type="title"/>
          </p:nvPr>
        </p:nvSpPr>
        <p:spPr>
          <a:xfrm>
            <a:off x="1828800" y="381001"/>
            <a:ext cx="9448800" cy="84613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5867"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dirty="0"/>
          </a:p>
        </p:txBody>
      </p:sp>
    </p:spTree>
    <p:extLst>
      <p:ext uri="{BB962C8B-B14F-4D97-AF65-F5344CB8AC3E}">
        <p14:creationId xmlns:p14="http://schemas.microsoft.com/office/powerpoint/2010/main" val="3748358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ullet Points">
    <p:spTree>
      <p:nvGrpSpPr>
        <p:cNvPr id="1" name="Shape 21"/>
        <p:cNvGrpSpPr/>
        <p:nvPr/>
      </p:nvGrpSpPr>
      <p:grpSpPr>
        <a:xfrm>
          <a:off x="0" y="0"/>
          <a:ext cx="0" cy="0"/>
          <a:chOff x="0" y="0"/>
          <a:chExt cx="0" cy="0"/>
        </a:xfrm>
      </p:grpSpPr>
      <p:pic>
        <p:nvPicPr>
          <p:cNvPr id="6" name="Picture 5">
            <a:extLst>
              <a:ext uri="{FF2B5EF4-FFF2-40B4-BE49-F238E27FC236}">
                <a16:creationId xmlns:a16="http://schemas.microsoft.com/office/drawing/2014/main" id="{57149346-3D2F-8E4A-B05C-8BB2C5704F63}"/>
              </a:ext>
            </a:extLst>
          </p:cNvPr>
          <p:cNvPicPr>
            <a:picLocks noChangeAspect="1"/>
          </p:cNvPicPr>
          <p:nvPr userDrawn="1"/>
        </p:nvPicPr>
        <p:blipFill>
          <a:blip r:embed="rId2"/>
          <a:stretch>
            <a:fillRect/>
          </a:stretch>
        </p:blipFill>
        <p:spPr>
          <a:xfrm>
            <a:off x="-50800" y="-36498"/>
            <a:ext cx="12293600" cy="1674396"/>
          </a:xfrm>
          <a:prstGeom prst="rect">
            <a:avLst/>
          </a:prstGeom>
        </p:spPr>
      </p:pic>
      <p:sp>
        <p:nvSpPr>
          <p:cNvPr id="24" name="Shape 24"/>
          <p:cNvSpPr txBox="1">
            <a:spLocks noGrp="1"/>
          </p:cNvSpPr>
          <p:nvPr>
            <p:ph type="title"/>
          </p:nvPr>
        </p:nvSpPr>
        <p:spPr>
          <a:xfrm>
            <a:off x="1828800" y="381001"/>
            <a:ext cx="9448800" cy="84613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5867"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dirty="0"/>
          </a:p>
        </p:txBody>
      </p:sp>
      <p:sp>
        <p:nvSpPr>
          <p:cNvPr id="5" name="Shape 22"/>
          <p:cNvSpPr txBox="1">
            <a:spLocks noGrp="1"/>
          </p:cNvSpPr>
          <p:nvPr>
            <p:ph type="body" idx="1"/>
          </p:nvPr>
        </p:nvSpPr>
        <p:spPr>
          <a:xfrm>
            <a:off x="609601" y="1752601"/>
            <a:ext cx="10972800" cy="4373563"/>
          </a:xfrm>
          <a:prstGeom prst="rect">
            <a:avLst/>
          </a:prstGeom>
          <a:noFill/>
          <a:ln>
            <a:noFill/>
          </a:ln>
        </p:spPr>
        <p:txBody>
          <a:bodyPr lIns="91425" tIns="91425" rIns="91425" bIns="91425" anchor="t" anchorCtr="0"/>
          <a:lstStyle>
            <a:lvl1pPr marL="685783" marR="0" lvl="0" indent="-414856" algn="l" rtl="0">
              <a:spcBef>
                <a:spcPts val="853"/>
              </a:spcBef>
              <a:buClr>
                <a:srgbClr val="003974"/>
              </a:buClr>
              <a:buSzPct val="100000"/>
              <a:buFont typeface="Arial"/>
              <a:buChar char="•"/>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37970222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3.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theme" Target="../theme/theme7.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ED040C-E10D-45E8-973E-DFA66A8189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5DFD98-7B5C-4315-BA87-703BFB562E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EA5579-C55C-4BE5-804F-ADCB474B64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E7CA79-3AA6-49D2-A21C-D3E93A7290A4}" type="datetimeFigureOut">
              <a:rPr lang="en-US" smtClean="0"/>
              <a:t>10/11/2021</a:t>
            </a:fld>
            <a:endParaRPr lang="en-US"/>
          </a:p>
        </p:txBody>
      </p:sp>
      <p:sp>
        <p:nvSpPr>
          <p:cNvPr id="5" name="Footer Placeholder 4">
            <a:extLst>
              <a:ext uri="{FF2B5EF4-FFF2-40B4-BE49-F238E27FC236}">
                <a16:creationId xmlns:a16="http://schemas.microsoft.com/office/drawing/2014/main" id="{E39D8041-8B64-44DA-BA2E-576237A893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299349-BD4D-409A-A83C-67B02C42E6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DC4421-0FED-436C-85AA-F0B71164EC38}" type="slidenum">
              <a:rPr lang="en-US" smtClean="0"/>
              <a:t>‹#›</a:t>
            </a:fld>
            <a:endParaRPr lang="en-US"/>
          </a:p>
        </p:txBody>
      </p:sp>
    </p:spTree>
    <p:extLst>
      <p:ext uri="{BB962C8B-B14F-4D97-AF65-F5344CB8AC3E}">
        <p14:creationId xmlns:p14="http://schemas.microsoft.com/office/powerpoint/2010/main" val="22179492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2052238371"/>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dirty="0">
          <a:solidFill>
            <a:schemeClr val="tx1"/>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ED040C-E10D-45E8-973E-DFA66A8189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5DFD98-7B5C-4315-BA87-703BFB562E16}"/>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EA5579-C55C-4BE5-804F-ADCB474B64D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E39D8041-8B64-44DA-BA2E-576237A893B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299349-BD4D-409A-A83C-67B02C42E626}"/>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DC4421-0FED-436C-85AA-F0B71164EC38}" type="slidenum">
              <a:rPr lang="en-US" smtClean="0"/>
              <a:t>‹#›</a:t>
            </a:fld>
            <a:endParaRPr lang="en-US"/>
          </a:p>
        </p:txBody>
      </p:sp>
    </p:spTree>
    <p:extLst>
      <p:ext uri="{BB962C8B-B14F-4D97-AF65-F5344CB8AC3E}">
        <p14:creationId xmlns:p14="http://schemas.microsoft.com/office/powerpoint/2010/main" val="22414404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31EEA9-A151-4E5F-ACE9-E914117B5D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C95777-D43D-4626-A288-632A09FAC826}"/>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2B3BC-A7BB-4552-AAB1-C748035619A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87A9AA-A53E-4915-B8B8-5975237DB848}" type="datetimeFigureOut">
              <a:rPr lang="en-US" smtClean="0"/>
              <a:t>10/11/2021</a:t>
            </a:fld>
            <a:endParaRPr lang="en-US"/>
          </a:p>
        </p:txBody>
      </p:sp>
      <p:sp>
        <p:nvSpPr>
          <p:cNvPr id="5" name="Footer Placeholder 4">
            <a:extLst>
              <a:ext uri="{FF2B5EF4-FFF2-40B4-BE49-F238E27FC236}">
                <a16:creationId xmlns:a16="http://schemas.microsoft.com/office/drawing/2014/main" id="{30AB0EFF-2096-4370-BC81-646E6231787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CE89A6-95AC-4C99-9859-A422F072035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C19590-7F1B-4827-BEE3-CDBFD12648BD}" type="slidenum">
              <a:rPr lang="en-US" smtClean="0"/>
              <a:t>‹#›</a:t>
            </a:fld>
            <a:endParaRPr lang="en-US"/>
          </a:p>
        </p:txBody>
      </p:sp>
    </p:spTree>
    <p:extLst>
      <p:ext uri="{BB962C8B-B14F-4D97-AF65-F5344CB8AC3E}">
        <p14:creationId xmlns:p14="http://schemas.microsoft.com/office/powerpoint/2010/main" val="103723472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D7C919-C46B-4449-A526-EEE05CF029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2F0556-4CF6-4B8A-B3C3-642429DB845C}"/>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3BE65-E421-4A79-AFD5-26BDE14048CC}"/>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AD43AB-FE90-4B35-848E-1D7C3C103FC7}" type="datetimeFigureOut">
              <a:rPr lang="en-US" smtClean="0"/>
              <a:t>10/11/2021</a:t>
            </a:fld>
            <a:endParaRPr lang="en-US"/>
          </a:p>
        </p:txBody>
      </p:sp>
      <p:sp>
        <p:nvSpPr>
          <p:cNvPr id="5" name="Footer Placeholder 4">
            <a:extLst>
              <a:ext uri="{FF2B5EF4-FFF2-40B4-BE49-F238E27FC236}">
                <a16:creationId xmlns:a16="http://schemas.microsoft.com/office/drawing/2014/main" id="{2D379C68-F3F2-48B9-9D92-707DB5647DF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5E10D1-EBF9-4517-8046-11816334E1E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805940-E877-4E87-97C6-23A98695DA39}" type="slidenum">
              <a:rPr lang="en-US" smtClean="0"/>
              <a:t>‹#›</a:t>
            </a:fld>
            <a:endParaRPr lang="en-US"/>
          </a:p>
        </p:txBody>
      </p:sp>
    </p:spTree>
    <p:extLst>
      <p:ext uri="{BB962C8B-B14F-4D97-AF65-F5344CB8AC3E}">
        <p14:creationId xmlns:p14="http://schemas.microsoft.com/office/powerpoint/2010/main" val="421219030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ED040C-E10D-45E8-973E-DFA66A8189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5DFD98-7B5C-4315-BA87-703BFB562E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EA5579-C55C-4BE5-804F-ADCB474B64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E39D8041-8B64-44DA-BA2E-576237A893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299349-BD4D-409A-A83C-67B02C42E6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DC4421-0FED-436C-85AA-F0B71164EC38}" type="slidenum">
              <a:rPr lang="en-US" smtClean="0"/>
              <a:t>‹#›</a:t>
            </a:fld>
            <a:endParaRPr lang="en-US"/>
          </a:p>
        </p:txBody>
      </p:sp>
    </p:spTree>
    <p:extLst>
      <p:ext uri="{BB962C8B-B14F-4D97-AF65-F5344CB8AC3E}">
        <p14:creationId xmlns:p14="http://schemas.microsoft.com/office/powerpoint/2010/main" val="50370154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ED040C-E10D-45E8-973E-DFA66A8189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5DFD98-7B5C-4315-BA87-703BFB562E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EA5579-C55C-4BE5-804F-ADCB474B64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E7CA79-3AA6-49D2-A21C-D3E93A7290A4}" type="datetimeFigureOut">
              <a:rPr lang="en-US" smtClean="0"/>
              <a:t>10/11/2021</a:t>
            </a:fld>
            <a:endParaRPr lang="en-US"/>
          </a:p>
        </p:txBody>
      </p:sp>
      <p:sp>
        <p:nvSpPr>
          <p:cNvPr id="5" name="Footer Placeholder 4">
            <a:extLst>
              <a:ext uri="{FF2B5EF4-FFF2-40B4-BE49-F238E27FC236}">
                <a16:creationId xmlns:a16="http://schemas.microsoft.com/office/drawing/2014/main" id="{E39D8041-8B64-44DA-BA2E-576237A893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299349-BD4D-409A-A83C-67B02C42E6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DC4421-0FED-436C-85AA-F0B71164EC38}" type="slidenum">
              <a:rPr lang="en-US" smtClean="0"/>
              <a:t>‹#›</a:t>
            </a:fld>
            <a:endParaRPr lang="en-US"/>
          </a:p>
        </p:txBody>
      </p:sp>
    </p:spTree>
    <p:extLst>
      <p:ext uri="{BB962C8B-B14F-4D97-AF65-F5344CB8AC3E}">
        <p14:creationId xmlns:p14="http://schemas.microsoft.com/office/powerpoint/2010/main" val="406847718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hyperlink" Target="mailto:youthprotection@kiwanis.org"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7.xml"/><Relationship Id="rId1" Type="http://schemas.openxmlformats.org/officeDocument/2006/relationships/themeOverride" Target="../theme/themeOverride2.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hyperlink" Target="http://travel-rural.com/fundmytrave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hyperlink" Target="http://commons.wikimedia.org/wiki/file:facebook_shiny_icon.svg" TargetMode="External"/><Relationship Id="rId3" Type="http://schemas.openxmlformats.org/officeDocument/2006/relationships/notesSlide" Target="../notesSlides/notesSlide15.xml"/><Relationship Id="rId7" Type="http://schemas.openxmlformats.org/officeDocument/2006/relationships/hyperlink" Target="https://commons.wikimedia.org/wiki/File:Instagram_icon.png" TargetMode="External"/><Relationship Id="rId12" Type="http://schemas.openxmlformats.org/officeDocument/2006/relationships/image" Target="../media/image34.png"/><Relationship Id="rId2" Type="http://schemas.openxmlformats.org/officeDocument/2006/relationships/slideLayout" Target="../slideLayouts/slideLayout21.xml"/><Relationship Id="rId1" Type="http://schemas.openxmlformats.org/officeDocument/2006/relationships/themeOverride" Target="../theme/themeOverride3.xml"/><Relationship Id="rId6" Type="http://schemas.openxmlformats.org/officeDocument/2006/relationships/image" Target="../media/image31.png"/><Relationship Id="rId11" Type="http://schemas.openxmlformats.org/officeDocument/2006/relationships/hyperlink" Target="http://clamorworld.com/category/uncategorized/" TargetMode="External"/><Relationship Id="rId5" Type="http://schemas.openxmlformats.org/officeDocument/2006/relationships/hyperlink" Target="https://fr.wikipedia.org/wiki/Twitter" TargetMode="External"/><Relationship Id="rId10" Type="http://schemas.openxmlformats.org/officeDocument/2006/relationships/image" Target="../media/image33.jpeg"/><Relationship Id="rId4" Type="http://schemas.openxmlformats.org/officeDocument/2006/relationships/image" Target="../media/image30.png"/><Relationship Id="rId9" Type="http://schemas.openxmlformats.org/officeDocument/2006/relationships/hyperlink" Target="https://www.flickr.com/photos/lockergnome/16198904690"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5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hyperlink" Target="https://creativecommons.org/licenses/by-nc-nd/3.0/" TargetMode="External"/><Relationship Id="rId2" Type="http://schemas.openxmlformats.org/officeDocument/2006/relationships/notesSlide" Target="../notesSlides/notesSlide17.xml"/><Relationship Id="rId1" Type="http://schemas.openxmlformats.org/officeDocument/2006/relationships/slideLayout" Target="../slideLayouts/slideLayout50.xml"/><Relationship Id="rId6" Type="http://schemas.openxmlformats.org/officeDocument/2006/relationships/hyperlink" Target="http://moneymango.tistory.com/587" TargetMode="External"/><Relationship Id="rId5" Type="http://schemas.openxmlformats.org/officeDocument/2006/relationships/image" Target="../media/image37.jpeg"/><Relationship Id="rId4" Type="http://schemas.openxmlformats.org/officeDocument/2006/relationships/hyperlink" Target="https://uk.anygator.com/search/parts+for+cars+uk"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hyperlink" Target="https://commons.wikimedia.org/wiki/File:P_Pharmaceutics.svg" TargetMode="External"/><Relationship Id="rId5" Type="http://schemas.openxmlformats.org/officeDocument/2006/relationships/image" Target="../media/image39.png"/><Relationship Id="rId4" Type="http://schemas.openxmlformats.org/officeDocument/2006/relationships/hyperlink" Target="http://ipkitten.blogspot.com/2010/11/alk-abello-ltd-v-meridian-medical.html"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1.xml"/><Relationship Id="rId1" Type="http://schemas.openxmlformats.org/officeDocument/2006/relationships/themeOverride" Target="../theme/themeOverride4.xm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hyperlink" Target="http://afro-ip.blogspot.com/2012/07/10-reasons-to-follow-european-approach.html"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hyperlink" Target="mailto:backgroundchecks@kiwanis.org" TargetMode="External"/><Relationship Id="rId7" Type="http://schemas.openxmlformats.org/officeDocument/2006/relationships/hyperlink" Target="https://en.wikipedia.org/wiki/File:Nuvola_Jamaican_flag.svg" TargetMode="External"/><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44.png"/><Relationship Id="rId5" Type="http://schemas.openxmlformats.org/officeDocument/2006/relationships/hyperlink" Target="http://www.cocorahs.org/Content.aspx?page=application" TargetMode="External"/><Relationship Id="rId4" Type="http://schemas.openxmlformats.org/officeDocument/2006/relationships/image" Target="../media/image43.png"/><Relationship Id="rId9" Type="http://schemas.openxmlformats.org/officeDocument/2006/relationships/hyperlink" Target="https://pixnio.com/it/bandiere-mondo/bandiera-bermuda"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4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hemeOverride" Target="../theme/themeOverride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1.xml"/><Relationship Id="rId1" Type="http://schemas.openxmlformats.org/officeDocument/2006/relationships/themeOverride" Target="../theme/themeOverride6.xml"/><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1.xml"/><Relationship Id="rId1" Type="http://schemas.openxmlformats.org/officeDocument/2006/relationships/themeOverride" Target="../theme/themeOverride7.xml"/><Relationship Id="rId5" Type="http://schemas.openxmlformats.org/officeDocument/2006/relationships/hyperlink" Target="https://philosophy.commons.gc.cuny.edu/virginia-held-the-ethics-of-care-wcarrol-gilligan/" TargetMode="External"/><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56.xml"/></Relationships>
</file>

<file path=ppt/slides/_rels/slide3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hyperlink" Target="mailto:backgroundchecks@Kiwanis.org" TargetMode="External"/><Relationship Id="rId7" Type="http://schemas.openxmlformats.org/officeDocument/2006/relationships/image" Target="../media/image54.svg"/><Relationship Id="rId2" Type="http://schemas.openxmlformats.org/officeDocument/2006/relationships/notesSlide" Target="../notesSlides/notesSlide34.xml"/><Relationship Id="rId1" Type="http://schemas.openxmlformats.org/officeDocument/2006/relationships/slideLayout" Target="../slideLayouts/slideLayout54.xml"/><Relationship Id="rId6" Type="http://schemas.openxmlformats.org/officeDocument/2006/relationships/image" Target="../media/image53.png"/><Relationship Id="rId5" Type="http://schemas.openxmlformats.org/officeDocument/2006/relationships/hyperlink" Target="mailto:CultureofCare@Kiwanis.org" TargetMode="External"/><Relationship Id="rId4" Type="http://schemas.openxmlformats.org/officeDocument/2006/relationships/hyperlink" Target="mailto:YouthProtection@Kiwanis.org" TargetMode="External"/><Relationship Id="rId9" Type="http://schemas.openxmlformats.org/officeDocument/2006/relationships/image" Target="../media/image56.svg"/></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unsuckdcmetro.blogspot.com/2011/12/if-someone-acts-this-way-on-metro.html"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National_Safe_Place"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1.xml"/><Relationship Id="rId1" Type="http://schemas.openxmlformats.org/officeDocument/2006/relationships/themeOverride" Target="../theme/themeOverride1.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3BAA0-F241-A148-BD6A-84687A411989}"/>
              </a:ext>
            </a:extLst>
          </p:cNvPr>
          <p:cNvSpPr>
            <a:spLocks noGrp="1"/>
          </p:cNvSpPr>
          <p:nvPr>
            <p:ph type="title"/>
          </p:nvPr>
        </p:nvSpPr>
        <p:spPr>
          <a:xfrm>
            <a:off x="914400" y="1700717"/>
            <a:ext cx="10363200" cy="846137"/>
          </a:xfrm>
        </p:spPr>
        <p:txBody>
          <a:bodyPr>
            <a:normAutofit fontScale="90000"/>
          </a:bodyPr>
          <a:lstStyle/>
          <a:p>
            <a:r>
              <a:rPr lang="en-US"/>
              <a:t>Kiwanis International</a:t>
            </a:r>
            <a:br>
              <a:rPr lang="en-US"/>
            </a:br>
            <a:r>
              <a:rPr lang="en-US"/>
              <a:t>Youth Protection</a:t>
            </a:r>
          </a:p>
        </p:txBody>
      </p:sp>
      <p:sp>
        <p:nvSpPr>
          <p:cNvPr id="3" name="Text Placeholder 2">
            <a:extLst>
              <a:ext uri="{FF2B5EF4-FFF2-40B4-BE49-F238E27FC236}">
                <a16:creationId xmlns:a16="http://schemas.microsoft.com/office/drawing/2014/main" id="{673109CE-5D2B-3B45-8CF5-8634E61CD323}"/>
              </a:ext>
            </a:extLst>
          </p:cNvPr>
          <p:cNvSpPr>
            <a:spLocks noGrp="1"/>
          </p:cNvSpPr>
          <p:nvPr>
            <p:ph type="body" idx="1"/>
          </p:nvPr>
        </p:nvSpPr>
        <p:spPr>
          <a:xfrm>
            <a:off x="914400" y="3293617"/>
            <a:ext cx="10363200" cy="3411984"/>
          </a:xfrm>
        </p:spPr>
        <p:txBody>
          <a:bodyPr>
            <a:normAutofit/>
          </a:bodyPr>
          <a:lstStyle/>
          <a:p>
            <a:pPr>
              <a:spcBef>
                <a:spcPts val="852"/>
              </a:spcBef>
            </a:pPr>
            <a:r>
              <a:rPr lang="en-US" sz="3600" dirty="0">
                <a:latin typeface="Arial"/>
                <a:cs typeface="Arial"/>
              </a:rPr>
              <a:t>Policies in Practice</a:t>
            </a:r>
          </a:p>
          <a:p>
            <a:pPr>
              <a:spcBef>
                <a:spcPts val="852"/>
              </a:spcBef>
            </a:pPr>
            <a:endParaRPr lang="en-US" sz="3600" dirty="0">
              <a:latin typeface="Arial"/>
              <a:cs typeface="Arial"/>
            </a:endParaRPr>
          </a:p>
          <a:p>
            <a:pPr>
              <a:spcBef>
                <a:spcPts val="852"/>
              </a:spcBef>
            </a:pPr>
            <a:endParaRPr lang="en-US" sz="3600" dirty="0">
              <a:latin typeface="Arial"/>
              <a:cs typeface="Arial"/>
            </a:endParaRPr>
          </a:p>
          <a:p>
            <a:pPr>
              <a:spcBef>
                <a:spcPts val="852"/>
              </a:spcBef>
            </a:pPr>
            <a:endParaRPr lang="en-US" sz="3600" dirty="0">
              <a:latin typeface="Arial"/>
              <a:cs typeface="Arial"/>
            </a:endParaRPr>
          </a:p>
          <a:p>
            <a:pPr>
              <a:spcBef>
                <a:spcPts val="852"/>
              </a:spcBef>
            </a:pPr>
            <a:r>
              <a:rPr lang="en-US" sz="1600" i="1" dirty="0">
                <a:latin typeface="Arial"/>
                <a:cs typeface="Arial"/>
              </a:rPr>
              <a:t>Presented by Melissa McMann, Youth Protection Specialist</a:t>
            </a:r>
            <a:endParaRPr lang="en-US" sz="2400" i="1" dirty="0">
              <a:latin typeface="Arial"/>
              <a:cs typeface="Arial"/>
            </a:endParaRPr>
          </a:p>
          <a:p>
            <a:pPr>
              <a:spcBef>
                <a:spcPts val="852"/>
              </a:spcBef>
            </a:pPr>
            <a:r>
              <a:rPr lang="en-US" sz="1600">
                <a:latin typeface="Arial"/>
                <a:cs typeface="Arial"/>
              </a:rPr>
              <a:t>October </a:t>
            </a:r>
            <a:r>
              <a:rPr lang="en-US" sz="1600" dirty="0">
                <a:latin typeface="Arial"/>
                <a:cs typeface="Arial"/>
              </a:rPr>
              <a:t>2021</a:t>
            </a:r>
            <a:endParaRPr lang="en-US" sz="1400" dirty="0"/>
          </a:p>
        </p:txBody>
      </p:sp>
    </p:spTree>
    <p:extLst>
      <p:ext uri="{BB962C8B-B14F-4D97-AF65-F5344CB8AC3E}">
        <p14:creationId xmlns:p14="http://schemas.microsoft.com/office/powerpoint/2010/main" val="3094628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10;&#10;Description automatically generated">
            <a:extLst>
              <a:ext uri="{FF2B5EF4-FFF2-40B4-BE49-F238E27FC236}">
                <a16:creationId xmlns:a16="http://schemas.microsoft.com/office/drawing/2014/main" id="{28A15775-2FA4-4E0C-8160-37E3C6CD2608}"/>
              </a:ext>
            </a:extLst>
          </p:cNvPr>
          <p:cNvPicPr>
            <a:picLocks noChangeAspect="1"/>
          </p:cNvPicPr>
          <p:nvPr/>
        </p:nvPicPr>
        <p:blipFill>
          <a:blip r:embed="rId3"/>
          <a:stretch>
            <a:fillRect/>
          </a:stretch>
        </p:blipFill>
        <p:spPr>
          <a:xfrm>
            <a:off x="170790" y="1766414"/>
            <a:ext cx="6201745" cy="3325171"/>
          </a:xfrm>
          <a:prstGeom prst="rect">
            <a:avLst/>
          </a:prstGeom>
        </p:spPr>
      </p:pic>
      <p:sp>
        <p:nvSpPr>
          <p:cNvPr id="2" name="Title 1">
            <a:extLst>
              <a:ext uri="{FF2B5EF4-FFF2-40B4-BE49-F238E27FC236}">
                <a16:creationId xmlns:a16="http://schemas.microsoft.com/office/drawing/2014/main" id="{E265AEFF-8A00-4127-83B9-1ABCAC59F439}"/>
              </a:ext>
            </a:extLst>
          </p:cNvPr>
          <p:cNvSpPr>
            <a:spLocks noGrp="1"/>
          </p:cNvSpPr>
          <p:nvPr>
            <p:ph type="title"/>
          </p:nvPr>
        </p:nvSpPr>
        <p:spPr/>
        <p:txBody>
          <a:bodyPr>
            <a:noAutofit/>
          </a:bodyPr>
          <a:lstStyle/>
          <a:p>
            <a:r>
              <a:rPr lang="en-US" sz="4400" dirty="0"/>
              <a:t>A – Accessible Training</a:t>
            </a:r>
            <a:br>
              <a:rPr lang="en-US" sz="4400" dirty="0"/>
            </a:br>
            <a:r>
              <a:rPr lang="en-US" sz="4400" b="0" dirty="0"/>
              <a:t>Youth Protection courses </a:t>
            </a:r>
            <a:endParaRPr lang="en-US" sz="4400" dirty="0"/>
          </a:p>
        </p:txBody>
      </p:sp>
      <p:sp>
        <p:nvSpPr>
          <p:cNvPr id="6" name="Content Placeholder 5">
            <a:extLst>
              <a:ext uri="{FF2B5EF4-FFF2-40B4-BE49-F238E27FC236}">
                <a16:creationId xmlns:a16="http://schemas.microsoft.com/office/drawing/2014/main" id="{6346A8B9-3D45-4BF9-BE59-27E76325B82E}"/>
              </a:ext>
            </a:extLst>
          </p:cNvPr>
          <p:cNvSpPr>
            <a:spLocks noGrp="1"/>
          </p:cNvSpPr>
          <p:nvPr>
            <p:ph sz="half" idx="1"/>
          </p:nvPr>
        </p:nvSpPr>
        <p:spPr>
          <a:xfrm>
            <a:off x="516385" y="5266987"/>
            <a:ext cx="5181600" cy="112882"/>
          </a:xfrm>
        </p:spPr>
        <p:txBody>
          <a:bodyPr/>
          <a:lstStyle/>
          <a:p>
            <a:r>
              <a:rPr lang="en-US" sz="1800" dirty="0">
                <a:latin typeface="+mj-lt"/>
              </a:rPr>
              <a:t>Youth Protection Courses</a:t>
            </a:r>
          </a:p>
          <a:p>
            <a:pPr marL="342900" indent="-342900">
              <a:buFontTx/>
              <a:buChar char="-"/>
            </a:pPr>
            <a:r>
              <a:rPr lang="en-US" sz="1800" dirty="0">
                <a:solidFill>
                  <a:schemeClr val="tx1"/>
                </a:solidFill>
                <a:latin typeface="+mj-lt"/>
              </a:rPr>
              <a:t>Developed by Praesidium, Inc. </a:t>
            </a:r>
          </a:p>
          <a:p>
            <a:pPr marL="342900" indent="-342900">
              <a:buFontTx/>
              <a:buChar char="-"/>
            </a:pPr>
            <a:r>
              <a:rPr lang="en-US" sz="1800" dirty="0">
                <a:solidFill>
                  <a:srgbClr val="FF0000"/>
                </a:solidFill>
                <a:latin typeface="+mj-lt"/>
              </a:rPr>
              <a:t>*7/2021 Any completed courses migrated from Armatus to Praesidium Academy system</a:t>
            </a:r>
          </a:p>
          <a:p>
            <a:pPr marL="342900" indent="-342900">
              <a:buFontTx/>
              <a:buChar char="-"/>
            </a:pPr>
            <a:r>
              <a:rPr lang="en-US" sz="1800" dirty="0">
                <a:solidFill>
                  <a:srgbClr val="FF0000"/>
                </a:solidFill>
                <a:latin typeface="+mj-lt"/>
              </a:rPr>
              <a:t>*Password reset needed</a:t>
            </a:r>
          </a:p>
          <a:p>
            <a:endParaRPr lang="en-US" sz="2400" dirty="0">
              <a:latin typeface="Garamond" panose="02020404030301010803" pitchFamily="18" charset="0"/>
            </a:endParaRPr>
          </a:p>
        </p:txBody>
      </p:sp>
      <p:sp>
        <p:nvSpPr>
          <p:cNvPr id="11" name="TextBox 10">
            <a:extLst>
              <a:ext uri="{FF2B5EF4-FFF2-40B4-BE49-F238E27FC236}">
                <a16:creationId xmlns:a16="http://schemas.microsoft.com/office/drawing/2014/main" id="{ADC65F23-A947-4D6B-B13C-084335902207}"/>
              </a:ext>
            </a:extLst>
          </p:cNvPr>
          <p:cNvSpPr txBox="1"/>
          <p:nvPr/>
        </p:nvSpPr>
        <p:spPr>
          <a:xfrm>
            <a:off x="6372535" y="1768201"/>
            <a:ext cx="5541298" cy="5062924"/>
          </a:xfrm>
          <a:prstGeom prst="rect">
            <a:avLst/>
          </a:prstGeom>
          <a:noFill/>
        </p:spPr>
        <p:txBody>
          <a:bodyPr wrap="square" rtlCol="0">
            <a:spAutoFit/>
          </a:bodyPr>
          <a:lstStyle/>
          <a:p>
            <a:pPr marL="285750" indent="-285750">
              <a:spcBef>
                <a:spcPts val="600"/>
              </a:spcBef>
              <a:spcAft>
                <a:spcPts val="600"/>
              </a:spcAft>
              <a:buFont typeface="Wingdings" panose="05000000000000000000" pitchFamily="2" charset="2"/>
              <a:buChar char="q"/>
            </a:pPr>
            <a:r>
              <a:rPr lang="en-US" sz="1600" dirty="0"/>
              <a:t>Kiwanis SLP Advisors, District Admins, Risk &amp; Youth Protection managers are required to complete modules assigned to their role.</a:t>
            </a:r>
          </a:p>
          <a:p>
            <a:pPr marL="742950" lvl="1" indent="-285750">
              <a:spcBef>
                <a:spcPts val="600"/>
              </a:spcBef>
              <a:spcAft>
                <a:spcPts val="600"/>
              </a:spcAft>
              <a:buFont typeface="Wingdings" panose="05000000000000000000" pitchFamily="2" charset="2"/>
              <a:buChar char="§"/>
            </a:pPr>
            <a:r>
              <a:rPr lang="en-US" sz="1600" dirty="0"/>
              <a:t>Enrolled in system when assigned role.</a:t>
            </a:r>
          </a:p>
          <a:p>
            <a:pPr marL="285750" indent="-285750">
              <a:spcBef>
                <a:spcPts val="600"/>
              </a:spcBef>
              <a:spcAft>
                <a:spcPts val="600"/>
              </a:spcAft>
              <a:buFont typeface="Wingdings" panose="05000000000000000000" pitchFamily="2" charset="2"/>
              <a:buChar char="q"/>
            </a:pPr>
            <a:r>
              <a:rPr lang="en-US" sz="1600" dirty="0"/>
              <a:t>Chaperones to youth hosted SLP events required to complete ”Chaperone” youth safety training modules.</a:t>
            </a:r>
          </a:p>
          <a:p>
            <a:pPr marL="742950" lvl="1" indent="-285750">
              <a:spcBef>
                <a:spcPts val="600"/>
              </a:spcBef>
              <a:spcAft>
                <a:spcPts val="600"/>
              </a:spcAft>
              <a:buFont typeface="Wingdings" panose="05000000000000000000" pitchFamily="2" charset="2"/>
              <a:buChar char="§"/>
            </a:pPr>
            <a:r>
              <a:rPr lang="en-US" sz="1600" dirty="0"/>
              <a:t>Names of chaperones should be emailed to </a:t>
            </a:r>
            <a:r>
              <a:rPr lang="en-US" sz="1600" dirty="0">
                <a:hlinkClick r:id="rId4"/>
              </a:rPr>
              <a:t>youthprotection@kiwanis.org</a:t>
            </a:r>
            <a:r>
              <a:rPr lang="en-US" sz="1600" dirty="0"/>
              <a:t> to be added manually.</a:t>
            </a:r>
          </a:p>
          <a:p>
            <a:pPr marL="285750" indent="-285750">
              <a:spcBef>
                <a:spcPts val="600"/>
              </a:spcBef>
              <a:spcAft>
                <a:spcPts val="600"/>
              </a:spcAft>
              <a:buFont typeface="Wingdings" panose="05000000000000000000" pitchFamily="2" charset="2"/>
              <a:buChar char="q"/>
            </a:pPr>
            <a:r>
              <a:rPr lang="en-US" sz="1600" dirty="0"/>
              <a:t>Members (club president, secretary, etc.) are not required, but can access all courses.</a:t>
            </a:r>
          </a:p>
          <a:p>
            <a:pPr marL="742950" lvl="1" indent="-285750">
              <a:spcBef>
                <a:spcPts val="600"/>
              </a:spcBef>
              <a:spcAft>
                <a:spcPts val="600"/>
              </a:spcAft>
              <a:buFont typeface="Wingdings" panose="05000000000000000000" pitchFamily="2" charset="2"/>
              <a:buChar char="§"/>
            </a:pPr>
            <a:r>
              <a:rPr lang="en-US" sz="1600" dirty="0"/>
              <a:t>Self-initiate by clicking “create Praesidium account” on Kiwanis Connect member page.</a:t>
            </a:r>
          </a:p>
          <a:p>
            <a:pPr marL="285750" indent="-285750">
              <a:spcBef>
                <a:spcPts val="600"/>
              </a:spcBef>
              <a:spcAft>
                <a:spcPts val="600"/>
              </a:spcAft>
              <a:buFont typeface="Wingdings" panose="05000000000000000000" pitchFamily="2" charset="2"/>
              <a:buChar char="q"/>
            </a:pPr>
            <a:r>
              <a:rPr lang="en-US" sz="1600" dirty="0"/>
              <a:t>Faculty Advisors are not required to completed courses but can be given access.</a:t>
            </a:r>
          </a:p>
          <a:p>
            <a:endParaRPr lang="en-US" dirty="0"/>
          </a:p>
        </p:txBody>
      </p:sp>
    </p:spTree>
    <p:extLst>
      <p:ext uri="{BB962C8B-B14F-4D97-AF65-F5344CB8AC3E}">
        <p14:creationId xmlns:p14="http://schemas.microsoft.com/office/powerpoint/2010/main" val="2582354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E8608-A9BE-401F-99B3-0D319141A4B2}"/>
              </a:ext>
            </a:extLst>
          </p:cNvPr>
          <p:cNvSpPr>
            <a:spLocks noGrp="1"/>
          </p:cNvSpPr>
          <p:nvPr>
            <p:ph type="title"/>
          </p:nvPr>
        </p:nvSpPr>
        <p:spPr>
          <a:xfrm>
            <a:off x="1755230" y="76203"/>
            <a:ext cx="10268607" cy="1311165"/>
          </a:xfrm>
        </p:spPr>
        <p:txBody>
          <a:bodyPr>
            <a:normAutofit fontScale="90000"/>
          </a:bodyPr>
          <a:lstStyle/>
          <a:p>
            <a:r>
              <a:rPr lang="en-US" sz="5300" dirty="0"/>
              <a:t>A – Accessible Training</a:t>
            </a:r>
            <a:br>
              <a:rPr lang="en-US" sz="6600" dirty="0">
                <a:latin typeface="Arial"/>
                <a:cs typeface="Arial"/>
              </a:rPr>
            </a:br>
            <a:r>
              <a:rPr lang="en-US" sz="4900" b="0" dirty="0">
                <a:latin typeface="Avenir Next LT Pro" panose="020B0504020202020204" pitchFamily="34" charset="0"/>
                <a:cs typeface="Arial"/>
              </a:rPr>
              <a:t>Policy – SLP Advisor Background checks </a:t>
            </a:r>
            <a:endParaRPr lang="en-US" b="0" dirty="0"/>
          </a:p>
        </p:txBody>
      </p:sp>
      <p:sp>
        <p:nvSpPr>
          <p:cNvPr id="3" name="Text Placeholder 2">
            <a:extLst>
              <a:ext uri="{FF2B5EF4-FFF2-40B4-BE49-F238E27FC236}">
                <a16:creationId xmlns:a16="http://schemas.microsoft.com/office/drawing/2014/main" id="{D73D2EA7-1329-40E7-B4AB-C9E86E81E89F}"/>
              </a:ext>
            </a:extLst>
          </p:cNvPr>
          <p:cNvSpPr>
            <a:spLocks noGrp="1"/>
          </p:cNvSpPr>
          <p:nvPr>
            <p:ph type="body" idx="1"/>
          </p:nvPr>
        </p:nvSpPr>
        <p:spPr>
          <a:xfrm>
            <a:off x="350349" y="1840680"/>
            <a:ext cx="11747059" cy="4373563"/>
          </a:xfrm>
        </p:spPr>
        <p:txBody>
          <a:bodyPr>
            <a:normAutofit fontScale="70000" lnSpcReduction="20000"/>
          </a:bodyPr>
          <a:lstStyle/>
          <a:p>
            <a:pPr marL="91436" indent="0">
              <a:spcBef>
                <a:spcPts val="600"/>
              </a:spcBef>
              <a:spcAft>
                <a:spcPts val="600"/>
              </a:spcAft>
              <a:buNone/>
            </a:pPr>
            <a:r>
              <a:rPr lang="en-US" sz="6000" b="1" u="sng" dirty="0"/>
              <a:t>Background checks for Kiwanis SLP Advisors</a:t>
            </a:r>
          </a:p>
          <a:p>
            <a:pPr marL="182870" indent="-457178">
              <a:spcBef>
                <a:spcPts val="600"/>
              </a:spcBef>
              <a:spcAft>
                <a:spcPts val="600"/>
              </a:spcAft>
            </a:pPr>
            <a:r>
              <a:rPr lang="en-US" dirty="0"/>
              <a:t>Kiwanis International requires clubs to have a clear criminal history background check for any club member serving as an advisor to any Service Leadership Program club (SLP). SLPs include:</a:t>
            </a:r>
          </a:p>
          <a:p>
            <a:pPr marL="838138" lvl="2" indent="-416526">
              <a:spcBef>
                <a:spcPts val="600"/>
              </a:spcBef>
              <a:spcAft>
                <a:spcPts val="600"/>
              </a:spcAft>
            </a:pPr>
            <a:r>
              <a:rPr lang="en-US" sz="4000" dirty="0">
                <a:latin typeface="Garamond" panose="02020404030301010803" pitchFamily="18" charset="0"/>
              </a:rPr>
              <a:t>Circle K International</a:t>
            </a:r>
          </a:p>
          <a:p>
            <a:pPr marL="838138" lvl="2" indent="-416526">
              <a:spcBef>
                <a:spcPts val="600"/>
              </a:spcBef>
              <a:spcAft>
                <a:spcPts val="600"/>
              </a:spcAft>
            </a:pPr>
            <a:r>
              <a:rPr lang="en-US" sz="4000" dirty="0">
                <a:latin typeface="Garamond" panose="02020404030301010803" pitchFamily="18" charset="0"/>
              </a:rPr>
              <a:t>Key Club</a:t>
            </a:r>
          </a:p>
          <a:p>
            <a:pPr marL="838138" lvl="2" indent="-416526">
              <a:spcBef>
                <a:spcPts val="600"/>
              </a:spcBef>
              <a:spcAft>
                <a:spcPts val="600"/>
              </a:spcAft>
            </a:pPr>
            <a:r>
              <a:rPr lang="en-US" sz="4000" dirty="0">
                <a:latin typeface="Garamond" panose="02020404030301010803" pitchFamily="18" charset="0"/>
              </a:rPr>
              <a:t>Builders Club</a:t>
            </a:r>
          </a:p>
          <a:p>
            <a:pPr marL="838138" lvl="2" indent="-416526">
              <a:spcBef>
                <a:spcPts val="600"/>
              </a:spcBef>
              <a:spcAft>
                <a:spcPts val="600"/>
              </a:spcAft>
            </a:pPr>
            <a:r>
              <a:rPr lang="en-US" sz="4000" dirty="0">
                <a:latin typeface="Garamond" panose="02020404030301010803" pitchFamily="18" charset="0"/>
              </a:rPr>
              <a:t>K-Kids Club</a:t>
            </a:r>
          </a:p>
          <a:p>
            <a:pPr marL="838138" lvl="2" indent="-416526">
              <a:spcBef>
                <a:spcPts val="600"/>
              </a:spcBef>
              <a:spcAft>
                <a:spcPts val="600"/>
              </a:spcAft>
            </a:pPr>
            <a:r>
              <a:rPr lang="en-US" sz="4000" dirty="0">
                <a:latin typeface="Garamond" panose="02020404030301010803" pitchFamily="18" charset="0"/>
              </a:rPr>
              <a:t>Aktion Club</a:t>
            </a:r>
          </a:p>
        </p:txBody>
      </p:sp>
      <p:pic>
        <p:nvPicPr>
          <p:cNvPr id="11" name="Picture 10" descr="Students playing at a schoolyard during the break time">
            <a:extLst>
              <a:ext uri="{FF2B5EF4-FFF2-40B4-BE49-F238E27FC236}">
                <a16:creationId xmlns:a16="http://schemas.microsoft.com/office/drawing/2014/main" id="{132CC467-72B9-45EC-97D3-ADC8637891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5495" y="3940120"/>
            <a:ext cx="4091151" cy="2727435"/>
          </a:xfrm>
          <a:prstGeom prst="rect">
            <a:avLst/>
          </a:prstGeom>
        </p:spPr>
      </p:pic>
    </p:spTree>
    <p:extLst>
      <p:ext uri="{BB962C8B-B14F-4D97-AF65-F5344CB8AC3E}">
        <p14:creationId xmlns:p14="http://schemas.microsoft.com/office/powerpoint/2010/main" val="1431085352"/>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FE109-31AB-4936-A1C0-F5A117C745C1}"/>
              </a:ext>
            </a:extLst>
          </p:cNvPr>
          <p:cNvSpPr>
            <a:spLocks noGrp="1"/>
          </p:cNvSpPr>
          <p:nvPr>
            <p:ph type="title"/>
          </p:nvPr>
        </p:nvSpPr>
        <p:spPr>
          <a:xfrm>
            <a:off x="1828800" y="381002"/>
            <a:ext cx="10277856" cy="846137"/>
          </a:xfrm>
        </p:spPr>
        <p:txBody>
          <a:bodyPr>
            <a:noAutofit/>
          </a:bodyPr>
          <a:lstStyle/>
          <a:p>
            <a:r>
              <a:rPr lang="en-US" sz="4000" dirty="0"/>
              <a:t>Policy in Practice</a:t>
            </a:r>
            <a:br>
              <a:rPr lang="en-US" sz="4000" dirty="0"/>
            </a:br>
            <a:r>
              <a:rPr lang="en-US" sz="4000" dirty="0"/>
              <a:t>When Faculty Advisors Need Background Check Scenarios</a:t>
            </a:r>
          </a:p>
        </p:txBody>
      </p:sp>
      <p:sp>
        <p:nvSpPr>
          <p:cNvPr id="3" name="Text Placeholder 2">
            <a:extLst>
              <a:ext uri="{FF2B5EF4-FFF2-40B4-BE49-F238E27FC236}">
                <a16:creationId xmlns:a16="http://schemas.microsoft.com/office/drawing/2014/main" id="{3725FECD-9BF5-495A-9A47-C2610A94DD24}"/>
              </a:ext>
            </a:extLst>
          </p:cNvPr>
          <p:cNvSpPr>
            <a:spLocks noGrp="1"/>
          </p:cNvSpPr>
          <p:nvPr>
            <p:ph type="body" idx="1"/>
          </p:nvPr>
        </p:nvSpPr>
        <p:spPr>
          <a:xfrm>
            <a:off x="146305" y="1752602"/>
            <a:ext cx="11436097" cy="5105399"/>
          </a:xfrm>
        </p:spPr>
        <p:txBody>
          <a:bodyPr>
            <a:normAutofit/>
          </a:bodyPr>
          <a:lstStyle/>
          <a:p>
            <a:pPr marL="0" indent="0" fontAlgn="base">
              <a:spcBef>
                <a:spcPts val="0"/>
              </a:spcBef>
              <a:buNone/>
            </a:pPr>
            <a:r>
              <a:rPr lang="en-US" sz="2400" b="1" u="sng" dirty="0">
                <a:latin typeface="Times New Roman" panose="02020603050405020304" pitchFamily="18" charset="0"/>
                <a:ea typeface="Times New Roman" panose="02020603050405020304" pitchFamily="18" charset="0"/>
              </a:rPr>
              <a:t>Scenario 1 </a:t>
            </a:r>
            <a:endParaRPr lang="en-US" sz="2400" u="sng" dirty="0">
              <a:latin typeface="Times New Roman" panose="02020603050405020304" pitchFamily="18" charset="0"/>
              <a:ea typeface="Times New Roman" panose="02020603050405020304" pitchFamily="18" charset="0"/>
            </a:endParaRPr>
          </a:p>
          <a:p>
            <a:pPr marL="0" indent="0" fontAlgn="base">
              <a:spcBef>
                <a:spcPts val="0"/>
              </a:spcBef>
              <a:buNone/>
            </a:pPr>
            <a:r>
              <a:rPr lang="en-US" sz="2400" dirty="0">
                <a:latin typeface="Times New Roman" panose="02020603050405020304" pitchFamily="18" charset="0"/>
                <a:ea typeface="Times New Roman" panose="02020603050405020304" pitchFamily="18" charset="0"/>
              </a:rPr>
              <a:t>Faculty advisor only works with students on school premises for meetings and events.  </a:t>
            </a:r>
          </a:p>
          <a:p>
            <a:pPr marL="0" indent="0" fontAlgn="base">
              <a:spcBef>
                <a:spcPts val="0"/>
              </a:spcBef>
              <a:buNone/>
            </a:pPr>
            <a:r>
              <a:rPr lang="en-US" sz="2400" dirty="0">
                <a:latin typeface="Times New Roman" panose="02020603050405020304" pitchFamily="18" charset="0"/>
                <a:ea typeface="Times New Roman" panose="02020603050405020304" pitchFamily="18" charset="0"/>
              </a:rPr>
              <a:t> </a:t>
            </a:r>
          </a:p>
          <a:p>
            <a:pPr marL="0" indent="0" fontAlgn="base">
              <a:spcBef>
                <a:spcPts val="0"/>
              </a:spcBef>
              <a:buNone/>
            </a:pPr>
            <a:r>
              <a:rPr lang="en-US" sz="2400" dirty="0">
                <a:latin typeface="Times New Roman" panose="02020603050405020304" pitchFamily="18" charset="0"/>
                <a:ea typeface="Times New Roman" panose="02020603050405020304" pitchFamily="18" charset="0"/>
              </a:rPr>
              <a:t>School background check is sufficient. Advisor should have our Kiwanis Youth Protection Policy and adhere to either our standards or schools’ standards of conduct, whichever policy has the stricter guidance.  </a:t>
            </a:r>
          </a:p>
          <a:p>
            <a:pPr marL="0" indent="0" fontAlgn="base">
              <a:spcBef>
                <a:spcPts val="0"/>
              </a:spcBef>
              <a:buNone/>
            </a:pPr>
            <a:r>
              <a:rPr lang="en-US" sz="2400" dirty="0">
                <a:latin typeface="Times New Roman" panose="02020603050405020304" pitchFamily="18" charset="0"/>
                <a:ea typeface="Times New Roman" panose="02020603050405020304" pitchFamily="18" charset="0"/>
              </a:rPr>
              <a:t> </a:t>
            </a:r>
          </a:p>
          <a:p>
            <a:pPr marL="0" indent="0" fontAlgn="base">
              <a:spcBef>
                <a:spcPts val="0"/>
              </a:spcBef>
              <a:buNone/>
            </a:pPr>
            <a:r>
              <a:rPr lang="en-US" sz="2400" b="1" u="sng" dirty="0">
                <a:latin typeface="Times New Roman" panose="02020603050405020304" pitchFamily="18" charset="0"/>
                <a:ea typeface="Times New Roman" panose="02020603050405020304" pitchFamily="18" charset="0"/>
              </a:rPr>
              <a:t>Scenario 2 </a:t>
            </a:r>
            <a:endParaRPr lang="en-US" sz="2400" u="sng" dirty="0">
              <a:latin typeface="Times New Roman" panose="02020603050405020304" pitchFamily="18" charset="0"/>
              <a:ea typeface="Times New Roman" panose="02020603050405020304" pitchFamily="18" charset="0"/>
            </a:endParaRPr>
          </a:p>
          <a:p>
            <a:pPr marL="0" indent="0" fontAlgn="base">
              <a:spcBef>
                <a:spcPts val="0"/>
              </a:spcBef>
              <a:buNone/>
            </a:pPr>
            <a:r>
              <a:rPr lang="en-US" sz="2400" dirty="0">
                <a:latin typeface="Times New Roman" panose="02020603050405020304" pitchFamily="18" charset="0"/>
                <a:ea typeface="Times New Roman" panose="02020603050405020304" pitchFamily="18" charset="0"/>
              </a:rPr>
              <a:t>Faculty advisor works with students on school premises and attends events outside of the normal school activities such as overnights with students.  </a:t>
            </a:r>
          </a:p>
          <a:p>
            <a:pPr marL="0" indent="0" fontAlgn="base">
              <a:spcBef>
                <a:spcPts val="0"/>
              </a:spcBef>
              <a:buNone/>
            </a:pPr>
            <a:r>
              <a:rPr lang="en-US" sz="2400" dirty="0">
                <a:latin typeface="Times New Roman" panose="02020603050405020304" pitchFamily="18" charset="0"/>
                <a:ea typeface="Times New Roman" panose="02020603050405020304" pitchFamily="18" charset="0"/>
              </a:rPr>
              <a:t> </a:t>
            </a:r>
          </a:p>
          <a:p>
            <a:pPr marL="0" indent="0" fontAlgn="base">
              <a:spcBef>
                <a:spcPts val="0"/>
              </a:spcBef>
              <a:buNone/>
            </a:pPr>
            <a:r>
              <a:rPr lang="en-US" sz="2400" dirty="0">
                <a:latin typeface="Times New Roman" panose="02020603050405020304" pitchFamily="18" charset="0"/>
                <a:ea typeface="Times New Roman" panose="02020603050405020304" pitchFamily="18" charset="0"/>
              </a:rPr>
              <a:t>Faculty advisor will be required to have an approved background check through the Kiwanis vendor for any and all overnight stays. They will be required to take our chaperone training via Praesidium Inc. and annually review our Youth Protection Policies.  </a:t>
            </a:r>
          </a:p>
        </p:txBody>
      </p:sp>
    </p:spTree>
    <p:extLst>
      <p:ext uri="{BB962C8B-B14F-4D97-AF65-F5344CB8AC3E}">
        <p14:creationId xmlns:p14="http://schemas.microsoft.com/office/powerpoint/2010/main" val="19102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0CFE5-5063-4E1E-B25B-A202D7C4FAD6}"/>
              </a:ext>
            </a:extLst>
          </p:cNvPr>
          <p:cNvSpPr>
            <a:spLocks noGrp="1"/>
          </p:cNvSpPr>
          <p:nvPr>
            <p:ph type="title"/>
          </p:nvPr>
        </p:nvSpPr>
        <p:spPr>
          <a:xfrm>
            <a:off x="1828800" y="199698"/>
            <a:ext cx="10363200" cy="1390564"/>
          </a:xfrm>
        </p:spPr>
        <p:txBody>
          <a:bodyPr>
            <a:noAutofit/>
          </a:bodyPr>
          <a:lstStyle/>
          <a:p>
            <a:r>
              <a:rPr lang="en-US" sz="4800" dirty="0"/>
              <a:t>A – Accessible Training</a:t>
            </a:r>
            <a:br>
              <a:rPr lang="en-US" sz="4800" dirty="0"/>
            </a:br>
            <a:r>
              <a:rPr lang="en-US" sz="4400" b="0" dirty="0"/>
              <a:t>Chaperone Policy for Youth Programs</a:t>
            </a:r>
            <a:endParaRPr lang="en-US" sz="4800" dirty="0"/>
          </a:p>
        </p:txBody>
      </p:sp>
      <p:sp>
        <p:nvSpPr>
          <p:cNvPr id="3" name="Text Placeholder 2">
            <a:extLst>
              <a:ext uri="{FF2B5EF4-FFF2-40B4-BE49-F238E27FC236}">
                <a16:creationId xmlns:a16="http://schemas.microsoft.com/office/drawing/2014/main" id="{CD74FF76-130A-485E-A85E-DE1B815AC3BF}"/>
              </a:ext>
            </a:extLst>
          </p:cNvPr>
          <p:cNvSpPr>
            <a:spLocks noGrp="1"/>
          </p:cNvSpPr>
          <p:nvPr>
            <p:ph type="body" idx="1"/>
          </p:nvPr>
        </p:nvSpPr>
        <p:spPr>
          <a:xfrm>
            <a:off x="4090738" y="1752602"/>
            <a:ext cx="8101263" cy="5105399"/>
          </a:xfrm>
        </p:spPr>
        <p:txBody>
          <a:bodyPr>
            <a:normAutofit fontScale="92500" lnSpcReduction="20000"/>
          </a:bodyPr>
          <a:lstStyle/>
          <a:p>
            <a:pPr marL="685156" indent="-202560">
              <a:lnSpc>
                <a:spcPct val="110000"/>
              </a:lnSpc>
            </a:pPr>
            <a:r>
              <a:rPr lang="en-US" sz="2800" dirty="0">
                <a:latin typeface="Garamond" panose="02020404030301010803" pitchFamily="18" charset="0"/>
              </a:rPr>
              <a:t>Must be 21 years old or older. </a:t>
            </a:r>
            <a:r>
              <a:rPr lang="en-US" sz="2800" i="1" dirty="0">
                <a:latin typeface="Garamond" panose="02020404030301010803" pitchFamily="18" charset="0"/>
              </a:rPr>
              <a:t>(*Some districts require an older age.)</a:t>
            </a:r>
          </a:p>
          <a:p>
            <a:pPr marL="685156" indent="-202560">
              <a:lnSpc>
                <a:spcPct val="110000"/>
              </a:lnSpc>
            </a:pPr>
            <a:r>
              <a:rPr lang="en-US" sz="2800" dirty="0">
                <a:latin typeface="Garamond" panose="02020404030301010803" pitchFamily="18" charset="0"/>
              </a:rPr>
              <a:t>All chaperones (club members and non-members) participating in any single-day event off school premises or overnight Service Leadership Program sponsored event must have a clear background check;</a:t>
            </a:r>
          </a:p>
          <a:p>
            <a:pPr marL="685156" indent="-202560">
              <a:lnSpc>
                <a:spcPct val="110000"/>
              </a:lnSpc>
            </a:pPr>
            <a:r>
              <a:rPr lang="en-US" sz="2800" dirty="0">
                <a:latin typeface="Garamond" panose="02020404030301010803" pitchFamily="18" charset="0"/>
              </a:rPr>
              <a:t>Must have completed Kiwanis International annual youth protection training.</a:t>
            </a:r>
          </a:p>
          <a:p>
            <a:pPr marL="685156" indent="-202560">
              <a:lnSpc>
                <a:spcPct val="110000"/>
              </a:lnSpc>
            </a:pPr>
            <a:r>
              <a:rPr lang="en-US" sz="2800" dirty="0">
                <a:latin typeface="Garamond" panose="02020404030301010803" pitchFamily="18" charset="0"/>
              </a:rPr>
              <a:t>Must follow all applicable Youth Protection policies and procedures. </a:t>
            </a:r>
          </a:p>
          <a:p>
            <a:pPr marL="685156" indent="-202560">
              <a:lnSpc>
                <a:spcPct val="110000"/>
              </a:lnSpc>
            </a:pPr>
            <a:r>
              <a:rPr lang="en-US" sz="2800" dirty="0">
                <a:latin typeface="Garamond" panose="02020404030301010803" pitchFamily="18" charset="0"/>
              </a:rPr>
              <a:t>A minimum of one adult per 10 students must be serving as chaperones during the entirety of the event. </a:t>
            </a:r>
          </a:p>
        </p:txBody>
      </p:sp>
      <p:pic>
        <p:nvPicPr>
          <p:cNvPr id="19" name="Picture 18" descr="A picture containing person, player, cutting, person&#10;&#10;Description automatically generated">
            <a:extLst>
              <a:ext uri="{FF2B5EF4-FFF2-40B4-BE49-F238E27FC236}">
                <a16:creationId xmlns:a16="http://schemas.microsoft.com/office/drawing/2014/main" id="{5E397E70-83BA-487F-950F-076055D37C4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72717" y="2805365"/>
            <a:ext cx="4174959" cy="2087479"/>
          </a:xfrm>
          <a:prstGeom prst="rect">
            <a:avLst/>
          </a:prstGeom>
        </p:spPr>
      </p:pic>
    </p:spTree>
    <p:extLst>
      <p:ext uri="{BB962C8B-B14F-4D97-AF65-F5344CB8AC3E}">
        <p14:creationId xmlns:p14="http://schemas.microsoft.com/office/powerpoint/2010/main" val="153868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E9BFF-AD64-4FF1-B62E-018DF2368074}"/>
              </a:ext>
            </a:extLst>
          </p:cNvPr>
          <p:cNvSpPr>
            <a:spLocks noGrp="1"/>
          </p:cNvSpPr>
          <p:nvPr>
            <p:ph type="title"/>
          </p:nvPr>
        </p:nvSpPr>
        <p:spPr/>
        <p:txBody>
          <a:bodyPr>
            <a:normAutofit fontScale="90000"/>
          </a:bodyPr>
          <a:lstStyle/>
          <a:p>
            <a:r>
              <a:rPr lang="en-US" sz="6000" dirty="0"/>
              <a:t>A – Accessible Training</a:t>
            </a:r>
            <a:br>
              <a:rPr lang="en-US" sz="6000" dirty="0"/>
            </a:br>
            <a:r>
              <a:rPr lang="en-US" sz="6000" b="0" dirty="0"/>
              <a:t>Overnight</a:t>
            </a:r>
            <a:r>
              <a:rPr lang="en-US" sz="6000" dirty="0"/>
              <a:t> </a:t>
            </a:r>
            <a:r>
              <a:rPr lang="en-US" sz="6000" b="0" dirty="0"/>
              <a:t>Chaperone Policy</a:t>
            </a:r>
            <a:endParaRPr lang="en-US" dirty="0"/>
          </a:p>
        </p:txBody>
      </p:sp>
      <p:sp>
        <p:nvSpPr>
          <p:cNvPr id="3" name="Text Placeholder 2">
            <a:extLst>
              <a:ext uri="{FF2B5EF4-FFF2-40B4-BE49-F238E27FC236}">
                <a16:creationId xmlns:a16="http://schemas.microsoft.com/office/drawing/2014/main" id="{BFF6F779-1538-44D3-B87E-51FFDE832774}"/>
              </a:ext>
            </a:extLst>
          </p:cNvPr>
          <p:cNvSpPr>
            <a:spLocks noGrp="1"/>
          </p:cNvSpPr>
          <p:nvPr>
            <p:ph type="body" idx="1"/>
          </p:nvPr>
        </p:nvSpPr>
        <p:spPr>
          <a:xfrm>
            <a:off x="222531" y="1931866"/>
            <a:ext cx="7611653" cy="4545133"/>
          </a:xfrm>
        </p:spPr>
        <p:txBody>
          <a:bodyPr>
            <a:normAutofit fontScale="25000" lnSpcReduction="20000"/>
          </a:bodyPr>
          <a:lstStyle/>
          <a:p>
            <a:pPr marL="274313" indent="-274313">
              <a:lnSpc>
                <a:spcPct val="110000"/>
              </a:lnSpc>
              <a:spcBef>
                <a:spcPts val="600"/>
              </a:spcBef>
              <a:spcAft>
                <a:spcPts val="600"/>
              </a:spcAft>
            </a:pPr>
            <a:r>
              <a:rPr lang="en-US" sz="12800" dirty="0">
                <a:latin typeface="Garamond" panose="02020404030301010803" pitchFamily="18" charset="0"/>
              </a:rPr>
              <a:t>Each overnight Kiwanis sponsored youth event must have a minimum </a:t>
            </a:r>
            <a:r>
              <a:rPr lang="en-US" sz="12800" b="1" dirty="0">
                <a:latin typeface="Garamond" panose="02020404030301010803" pitchFamily="18" charset="0"/>
              </a:rPr>
              <a:t>1 chaperone per 10 students</a:t>
            </a:r>
            <a:r>
              <a:rPr lang="en-US" sz="12800" dirty="0">
                <a:latin typeface="Garamond" panose="02020404030301010803" pitchFamily="18" charset="0"/>
              </a:rPr>
              <a:t>. </a:t>
            </a:r>
          </a:p>
          <a:p>
            <a:pPr marL="807686" lvl="2" indent="-274313">
              <a:lnSpc>
                <a:spcPct val="110000"/>
              </a:lnSpc>
              <a:spcBef>
                <a:spcPts val="600"/>
              </a:spcBef>
              <a:spcAft>
                <a:spcPts val="600"/>
              </a:spcAft>
            </a:pPr>
            <a:r>
              <a:rPr lang="en-US" sz="11200" dirty="0">
                <a:latin typeface="Garamond" panose="02020404030301010803" pitchFamily="18" charset="0"/>
              </a:rPr>
              <a:t>Adult chaperones must include </a:t>
            </a:r>
            <a:r>
              <a:rPr lang="en-US" sz="11200" b="1" dirty="0">
                <a:latin typeface="Garamond" panose="02020404030301010803" pitchFamily="18" charset="0"/>
              </a:rPr>
              <a:t>1 adult male for each 10 youth males or part of 10 youth males </a:t>
            </a:r>
            <a:r>
              <a:rPr lang="en-US" sz="11200" dirty="0">
                <a:latin typeface="Garamond" panose="02020404030301010803" pitchFamily="18" charset="0"/>
              </a:rPr>
              <a:t>AND </a:t>
            </a:r>
            <a:r>
              <a:rPr lang="en-US" sz="11200" b="1" dirty="0">
                <a:latin typeface="Garamond" panose="02020404030301010803" pitchFamily="18" charset="0"/>
              </a:rPr>
              <a:t>1 adult female for each 10 youth females or part of 10 youth females</a:t>
            </a:r>
            <a:r>
              <a:rPr lang="en-US" sz="11200" dirty="0">
                <a:latin typeface="Garamond" panose="02020404030301010803" pitchFamily="18" charset="0"/>
              </a:rPr>
              <a:t>. </a:t>
            </a:r>
          </a:p>
          <a:p>
            <a:pPr marL="807686" lvl="2" indent="-274313">
              <a:lnSpc>
                <a:spcPct val="110000"/>
              </a:lnSpc>
              <a:spcBef>
                <a:spcPts val="600"/>
              </a:spcBef>
              <a:spcAft>
                <a:spcPts val="600"/>
              </a:spcAft>
            </a:pPr>
            <a:r>
              <a:rPr lang="en-US" sz="11200" dirty="0">
                <a:latin typeface="Garamond" panose="02020404030301010803" pitchFamily="18" charset="0"/>
              </a:rPr>
              <a:t>Adults MAY NOT share sleeping quarters with students unless it is their child or in a bunkhouse/camp cabin setting.</a:t>
            </a:r>
          </a:p>
          <a:p>
            <a:endParaRPr lang="en-US" dirty="0"/>
          </a:p>
        </p:txBody>
      </p:sp>
      <p:pic>
        <p:nvPicPr>
          <p:cNvPr id="5" name="Picture 4" descr="Person rolling luggage">
            <a:extLst>
              <a:ext uri="{FF2B5EF4-FFF2-40B4-BE49-F238E27FC236}">
                <a16:creationId xmlns:a16="http://schemas.microsoft.com/office/drawing/2014/main" id="{DA121071-9C15-463F-A00F-2F209C608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8858" y="2309815"/>
            <a:ext cx="4240612" cy="2826384"/>
          </a:xfrm>
          <a:prstGeom prst="rect">
            <a:avLst/>
          </a:prstGeom>
        </p:spPr>
      </p:pic>
    </p:spTree>
    <p:extLst>
      <p:ext uri="{BB962C8B-B14F-4D97-AF65-F5344CB8AC3E}">
        <p14:creationId xmlns:p14="http://schemas.microsoft.com/office/powerpoint/2010/main" val="634158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FC90-DC9A-4846-A068-A1E251E00CF1}"/>
              </a:ext>
            </a:extLst>
          </p:cNvPr>
          <p:cNvSpPr>
            <a:spLocks noGrp="1"/>
          </p:cNvSpPr>
          <p:nvPr>
            <p:ph type="title"/>
          </p:nvPr>
        </p:nvSpPr>
        <p:spPr>
          <a:xfrm>
            <a:off x="1828801" y="381002"/>
            <a:ext cx="10256108" cy="1157052"/>
          </a:xfrm>
        </p:spPr>
        <p:txBody>
          <a:bodyPr>
            <a:noAutofit/>
          </a:bodyPr>
          <a:lstStyle/>
          <a:p>
            <a:r>
              <a:rPr lang="en-US" sz="4800" dirty="0"/>
              <a:t>A – Accessible Training</a:t>
            </a:r>
            <a:br>
              <a:rPr lang="en-US" sz="4800" dirty="0"/>
            </a:br>
            <a:r>
              <a:rPr lang="en-US" sz="4400" b="0" dirty="0"/>
              <a:t>Social Media &amp; Communication Policy</a:t>
            </a:r>
            <a:endParaRPr lang="en-US" sz="4800" b="0" dirty="0"/>
          </a:p>
        </p:txBody>
      </p:sp>
      <p:sp>
        <p:nvSpPr>
          <p:cNvPr id="4" name="Content Placeholder 1">
            <a:extLst>
              <a:ext uri="{FF2B5EF4-FFF2-40B4-BE49-F238E27FC236}">
                <a16:creationId xmlns:a16="http://schemas.microsoft.com/office/drawing/2014/main" id="{644BE5E1-918E-4352-94DA-BE148340AEB8}"/>
              </a:ext>
            </a:extLst>
          </p:cNvPr>
          <p:cNvSpPr>
            <a:spLocks noGrp="1"/>
          </p:cNvSpPr>
          <p:nvPr>
            <p:ph type="body" idx="1"/>
          </p:nvPr>
        </p:nvSpPr>
        <p:spPr>
          <a:xfrm>
            <a:off x="343950" y="1828801"/>
            <a:ext cx="8617244" cy="4944871"/>
          </a:xfrm>
        </p:spPr>
        <p:txBody>
          <a:bodyPr vert="horz" lIns="91440" tIns="45720" rIns="91440" bIns="45720" rtlCol="0" anchor="t" anchorCtr="0">
            <a:normAutofit fontScale="62500" lnSpcReduction="20000"/>
          </a:bodyPr>
          <a:lstStyle/>
          <a:p>
            <a:pPr>
              <a:spcBef>
                <a:spcPts val="600"/>
              </a:spcBef>
              <a:spcAft>
                <a:spcPts val="600"/>
              </a:spcAft>
            </a:pPr>
            <a:r>
              <a:rPr lang="en-US" sz="4400" b="1" i="1" dirty="0"/>
              <a:t>Best bet</a:t>
            </a:r>
            <a:r>
              <a:rPr lang="en-US" sz="4400" b="1" dirty="0"/>
              <a:t>: </a:t>
            </a:r>
            <a:r>
              <a:rPr lang="en-US" sz="4400" dirty="0"/>
              <a:t>connect via a club page/account and not individual youth member accounts. </a:t>
            </a:r>
          </a:p>
          <a:p>
            <a:pPr>
              <a:spcBef>
                <a:spcPts val="600"/>
              </a:spcBef>
              <a:spcAft>
                <a:spcPts val="600"/>
              </a:spcAft>
            </a:pPr>
            <a:r>
              <a:rPr lang="en-US" sz="4400" b="1" dirty="0"/>
              <a:t>Never</a:t>
            </a:r>
            <a:r>
              <a:rPr lang="en-US" sz="4400" dirty="0"/>
              <a:t> </a:t>
            </a:r>
            <a:r>
              <a:rPr lang="en-US" sz="4400" b="1" dirty="0"/>
              <a:t>initiate</a:t>
            </a:r>
            <a:r>
              <a:rPr lang="en-US" sz="4400" dirty="0"/>
              <a:t> following, friending, or liking posts and pages of individual students.</a:t>
            </a:r>
          </a:p>
          <a:p>
            <a:pPr>
              <a:spcBef>
                <a:spcPts val="600"/>
              </a:spcBef>
              <a:spcAft>
                <a:spcPts val="600"/>
              </a:spcAft>
            </a:pPr>
            <a:r>
              <a:rPr lang="en-US" sz="4400" dirty="0"/>
              <a:t>Treat all social posts and interactions as public facing.</a:t>
            </a:r>
          </a:p>
          <a:p>
            <a:pPr>
              <a:spcBef>
                <a:spcPts val="600"/>
              </a:spcBef>
              <a:spcAft>
                <a:spcPts val="600"/>
              </a:spcAft>
            </a:pPr>
            <a:r>
              <a:rPr lang="en-US" sz="4400" b="1" dirty="0"/>
              <a:t>Never</a:t>
            </a:r>
            <a:r>
              <a:rPr lang="en-US" sz="4400" dirty="0"/>
              <a:t> post pictures of youth on </a:t>
            </a:r>
            <a:r>
              <a:rPr lang="en-US" sz="4400" u="sng" dirty="0"/>
              <a:t>your personal </a:t>
            </a:r>
            <a:r>
              <a:rPr lang="en-US" sz="4400" dirty="0"/>
              <a:t>social media pages,	</a:t>
            </a:r>
          </a:p>
          <a:p>
            <a:pPr>
              <a:spcBef>
                <a:spcPts val="600"/>
              </a:spcBef>
              <a:spcAft>
                <a:spcPts val="600"/>
              </a:spcAft>
            </a:pPr>
            <a:r>
              <a:rPr lang="en-US" sz="4400" dirty="0"/>
              <a:t>Follow the </a:t>
            </a:r>
            <a:r>
              <a:rPr lang="en-US" sz="4400" b="1" dirty="0"/>
              <a:t>Rule of 3</a:t>
            </a:r>
            <a:r>
              <a:rPr lang="en-US" sz="4400" dirty="0"/>
              <a:t>, always include parents/guardians or another adult (Kiwanis or Faculty Advisor, DA, or District YP Manager). </a:t>
            </a:r>
          </a:p>
          <a:p>
            <a:pPr lvl="1">
              <a:spcBef>
                <a:spcPts val="600"/>
              </a:spcBef>
              <a:spcAft>
                <a:spcPts val="600"/>
              </a:spcAft>
            </a:pPr>
            <a:r>
              <a:rPr lang="en-US" sz="3867" dirty="0">
                <a:solidFill>
                  <a:srgbClr val="FF0000"/>
                </a:solidFill>
                <a:latin typeface="Garamond" panose="02020404030301010803" pitchFamily="18" charset="0"/>
              </a:rPr>
              <a:t>Avoid 1:1 texts</a:t>
            </a:r>
          </a:p>
          <a:p>
            <a:pPr lvl="1">
              <a:spcBef>
                <a:spcPts val="600"/>
              </a:spcBef>
              <a:spcAft>
                <a:spcPts val="600"/>
              </a:spcAft>
            </a:pPr>
            <a:r>
              <a:rPr lang="en-US" sz="3867" dirty="0">
                <a:solidFill>
                  <a:srgbClr val="FF0000"/>
                </a:solidFill>
                <a:latin typeface="Garamond" panose="02020404030301010803" pitchFamily="18" charset="0"/>
              </a:rPr>
              <a:t>Avoid1:1 emails</a:t>
            </a:r>
          </a:p>
        </p:txBody>
      </p:sp>
      <p:grpSp>
        <p:nvGrpSpPr>
          <p:cNvPr id="40" name="Group 39">
            <a:extLst>
              <a:ext uri="{FF2B5EF4-FFF2-40B4-BE49-F238E27FC236}">
                <a16:creationId xmlns:a16="http://schemas.microsoft.com/office/drawing/2014/main" id="{2561D2AE-7EA5-4637-836A-519254069C02}"/>
              </a:ext>
            </a:extLst>
          </p:cNvPr>
          <p:cNvGrpSpPr/>
          <p:nvPr/>
        </p:nvGrpSpPr>
        <p:grpSpPr>
          <a:xfrm>
            <a:off x="9398534" y="2029438"/>
            <a:ext cx="2388559" cy="3290511"/>
            <a:chOff x="9348004" y="3408378"/>
            <a:chExt cx="2388559" cy="3290510"/>
          </a:xfrm>
        </p:grpSpPr>
        <p:sp>
          <p:nvSpPr>
            <p:cNvPr id="38" name="Flowchart: Connector 37">
              <a:extLst>
                <a:ext uri="{FF2B5EF4-FFF2-40B4-BE49-F238E27FC236}">
                  <a16:creationId xmlns:a16="http://schemas.microsoft.com/office/drawing/2014/main" id="{DD01F955-891A-4809-B12A-5CCC1BB7CE0E}"/>
                </a:ext>
              </a:extLst>
            </p:cNvPr>
            <p:cNvSpPr/>
            <p:nvPr/>
          </p:nvSpPr>
          <p:spPr>
            <a:xfrm>
              <a:off x="10038757" y="3408378"/>
              <a:ext cx="975610" cy="105241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1400" kern="0">
                <a:solidFill>
                  <a:prstClr val="white"/>
                </a:solidFill>
                <a:latin typeface="Calibri" panose="020F0502020204030204"/>
                <a:sym typeface="Arial"/>
              </a:endParaRPr>
            </a:p>
          </p:txBody>
        </p:sp>
        <p:sp>
          <p:nvSpPr>
            <p:cNvPr id="34" name="Flowchart: Connector 33">
              <a:extLst>
                <a:ext uri="{FF2B5EF4-FFF2-40B4-BE49-F238E27FC236}">
                  <a16:creationId xmlns:a16="http://schemas.microsoft.com/office/drawing/2014/main" id="{D4782687-F53A-49D3-85D8-F2D80D28D31D}"/>
                </a:ext>
              </a:extLst>
            </p:cNvPr>
            <p:cNvSpPr/>
            <p:nvPr/>
          </p:nvSpPr>
          <p:spPr>
            <a:xfrm>
              <a:off x="9348004" y="4516427"/>
              <a:ext cx="975610" cy="105241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1400" kern="0">
                <a:solidFill>
                  <a:prstClr val="white"/>
                </a:solidFill>
                <a:latin typeface="Calibri" panose="020F0502020204030204"/>
                <a:sym typeface="Arial"/>
              </a:endParaRPr>
            </a:p>
          </p:txBody>
        </p:sp>
        <p:sp>
          <p:nvSpPr>
            <p:cNvPr id="32" name="Flowchart: Connector 31">
              <a:extLst>
                <a:ext uri="{FF2B5EF4-FFF2-40B4-BE49-F238E27FC236}">
                  <a16:creationId xmlns:a16="http://schemas.microsoft.com/office/drawing/2014/main" id="{F4C80EAB-B2F3-4033-B98B-E864E47C1368}"/>
                </a:ext>
              </a:extLst>
            </p:cNvPr>
            <p:cNvSpPr/>
            <p:nvPr/>
          </p:nvSpPr>
          <p:spPr>
            <a:xfrm>
              <a:off x="10739617" y="4566664"/>
              <a:ext cx="975610" cy="105241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1400" kern="0">
                <a:solidFill>
                  <a:prstClr val="white"/>
                </a:solidFill>
                <a:latin typeface="Calibri" panose="020F0502020204030204"/>
                <a:sym typeface="Arial"/>
              </a:endParaRPr>
            </a:p>
          </p:txBody>
        </p:sp>
        <p:sp>
          <p:nvSpPr>
            <p:cNvPr id="30" name="Flowchart: Connector 29">
              <a:extLst>
                <a:ext uri="{FF2B5EF4-FFF2-40B4-BE49-F238E27FC236}">
                  <a16:creationId xmlns:a16="http://schemas.microsoft.com/office/drawing/2014/main" id="{ABDF47E8-AE8F-47DE-9839-76FE9DA13240}"/>
                </a:ext>
              </a:extLst>
            </p:cNvPr>
            <p:cNvSpPr/>
            <p:nvPr/>
          </p:nvSpPr>
          <p:spPr>
            <a:xfrm>
              <a:off x="9348004" y="5646477"/>
              <a:ext cx="975610" cy="105241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1400" kern="0">
                <a:solidFill>
                  <a:prstClr val="white"/>
                </a:solidFill>
                <a:latin typeface="Calibri" panose="020F0502020204030204"/>
                <a:sym typeface="Arial"/>
              </a:endParaRPr>
            </a:p>
          </p:txBody>
        </p:sp>
        <p:sp>
          <p:nvSpPr>
            <p:cNvPr id="26" name="Flowchart: Connector 25">
              <a:extLst>
                <a:ext uri="{FF2B5EF4-FFF2-40B4-BE49-F238E27FC236}">
                  <a16:creationId xmlns:a16="http://schemas.microsoft.com/office/drawing/2014/main" id="{E0850C71-764C-4F60-BDA6-73D569584491}"/>
                </a:ext>
              </a:extLst>
            </p:cNvPr>
            <p:cNvSpPr/>
            <p:nvPr/>
          </p:nvSpPr>
          <p:spPr>
            <a:xfrm>
              <a:off x="10760953" y="5646476"/>
              <a:ext cx="975610" cy="105241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1400" kern="0">
                <a:solidFill>
                  <a:prstClr val="white"/>
                </a:solidFill>
                <a:latin typeface="Calibri" panose="020F0502020204030204"/>
                <a:sym typeface="Arial"/>
              </a:endParaRPr>
            </a:p>
          </p:txBody>
        </p:sp>
        <p:pic>
          <p:nvPicPr>
            <p:cNvPr id="5" name="Picture 4" descr="A picture containing ax, tool&#10;&#10;Description automatically generated">
              <a:extLst>
                <a:ext uri="{FF2B5EF4-FFF2-40B4-BE49-F238E27FC236}">
                  <a16:creationId xmlns:a16="http://schemas.microsoft.com/office/drawing/2014/main" id="{98951474-1E90-4F07-BAEC-560ABCBA821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786975" y="4755010"/>
              <a:ext cx="820053" cy="666977"/>
            </a:xfrm>
            <a:prstGeom prst="rect">
              <a:avLst/>
            </a:prstGeom>
          </p:spPr>
        </p:pic>
        <p:pic>
          <p:nvPicPr>
            <p:cNvPr id="8" name="Picture 7" descr="A picture containing food, drawing&#10;&#10;Description automatically generated">
              <a:extLst>
                <a:ext uri="{FF2B5EF4-FFF2-40B4-BE49-F238E27FC236}">
                  <a16:creationId xmlns:a16="http://schemas.microsoft.com/office/drawing/2014/main" id="{F1F6C34F-76EA-47C8-951F-CA1660001CF5}"/>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470048" y="5757753"/>
              <a:ext cx="731521" cy="731521"/>
            </a:xfrm>
            <a:prstGeom prst="rect">
              <a:avLst/>
            </a:prstGeom>
          </p:spPr>
        </p:pic>
        <p:pic>
          <p:nvPicPr>
            <p:cNvPr id="14" name="Picture 13" descr="A picture containing food&#10;&#10;Description automatically generated">
              <a:extLst>
                <a:ext uri="{FF2B5EF4-FFF2-40B4-BE49-F238E27FC236}">
                  <a16:creationId xmlns:a16="http://schemas.microsoft.com/office/drawing/2014/main" id="{F5FE379C-0710-4E6F-9A7C-39AECF2F4DD3}"/>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9470048" y="4698894"/>
              <a:ext cx="731521" cy="731521"/>
            </a:xfrm>
            <a:prstGeom prst="rect">
              <a:avLst/>
            </a:prstGeom>
          </p:spPr>
        </p:pic>
        <p:pic>
          <p:nvPicPr>
            <p:cNvPr id="17" name="Picture 16" descr="A close up of a sign&#10;&#10;Description automatically generated">
              <a:extLst>
                <a:ext uri="{FF2B5EF4-FFF2-40B4-BE49-F238E27FC236}">
                  <a16:creationId xmlns:a16="http://schemas.microsoft.com/office/drawing/2014/main" id="{75E634EE-91B4-4831-B154-B4CB94AD44D8}"/>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10112115" y="3668402"/>
              <a:ext cx="812798" cy="457876"/>
            </a:xfrm>
            <a:prstGeom prst="rect">
              <a:avLst/>
            </a:prstGeom>
          </p:spPr>
        </p:pic>
        <p:pic>
          <p:nvPicPr>
            <p:cNvPr id="20" name="Picture 19" descr="A picture containing monitor, drawing&#10;&#10;Description automatically generated">
              <a:extLst>
                <a:ext uri="{FF2B5EF4-FFF2-40B4-BE49-F238E27FC236}">
                  <a16:creationId xmlns:a16="http://schemas.microsoft.com/office/drawing/2014/main" id="{F1FD26B8-D1F7-4A03-A0BB-BB0D424B3152}"/>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10896071" y="5819994"/>
              <a:ext cx="705374" cy="705374"/>
            </a:xfrm>
            <a:prstGeom prst="rect">
              <a:avLst/>
            </a:prstGeom>
          </p:spPr>
        </p:pic>
      </p:grpSp>
    </p:spTree>
    <p:extLst>
      <p:ext uri="{BB962C8B-B14F-4D97-AF65-F5344CB8AC3E}">
        <p14:creationId xmlns:p14="http://schemas.microsoft.com/office/powerpoint/2010/main" val="218670569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heel(1)">
                                      <p:cBhvr>
                                        <p:cTn id="7"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74986-3692-4D03-B701-E26316EFA566}"/>
              </a:ext>
            </a:extLst>
          </p:cNvPr>
          <p:cNvSpPr>
            <a:spLocks noGrp="1"/>
          </p:cNvSpPr>
          <p:nvPr>
            <p:ph type="title"/>
          </p:nvPr>
        </p:nvSpPr>
        <p:spPr>
          <a:xfrm>
            <a:off x="1625600" y="482601"/>
            <a:ext cx="10566400" cy="846137"/>
          </a:xfrm>
        </p:spPr>
        <p:txBody>
          <a:bodyPr>
            <a:normAutofit fontScale="90000"/>
          </a:bodyPr>
          <a:lstStyle/>
          <a:p>
            <a:r>
              <a:rPr lang="en-US" sz="6000" kern="1200" dirty="0">
                <a:solidFill>
                  <a:schemeClr val="bg1"/>
                </a:solidFill>
                <a:ea typeface="+mj-ea"/>
              </a:rPr>
              <a:t>YP Policy &amp; Practice</a:t>
            </a:r>
            <a:br>
              <a:rPr lang="en-US" dirty="0"/>
            </a:br>
            <a:r>
              <a:rPr lang="en-US" sz="4900" b="0" dirty="0"/>
              <a:t>Safe Virtual SLP Club Meetings</a:t>
            </a:r>
            <a:endParaRPr lang="en-US" b="0" dirty="0"/>
          </a:p>
        </p:txBody>
      </p:sp>
      <p:graphicFrame>
        <p:nvGraphicFramePr>
          <p:cNvPr id="13" name="Text Placeholder 2">
            <a:extLst>
              <a:ext uri="{FF2B5EF4-FFF2-40B4-BE49-F238E27FC236}">
                <a16:creationId xmlns:a16="http://schemas.microsoft.com/office/drawing/2014/main" id="{D3C0E34A-FAB8-4136-963E-34B50C55C4D3}"/>
              </a:ext>
            </a:extLst>
          </p:cNvPr>
          <p:cNvGraphicFramePr/>
          <p:nvPr/>
        </p:nvGraphicFramePr>
        <p:xfrm>
          <a:off x="304803" y="1752601"/>
          <a:ext cx="8111410" cy="482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descr="Businessman using digital tablet in meeting">
            <a:extLst>
              <a:ext uri="{FF2B5EF4-FFF2-40B4-BE49-F238E27FC236}">
                <a16:creationId xmlns:a16="http://schemas.microsoft.com/office/drawing/2014/main" id="{D9B29563-5154-483B-A57D-F3F015524E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46280" y="2878666"/>
            <a:ext cx="3340917" cy="222673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67276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D134D-1A59-4057-B131-885B0B33F8C6}"/>
              </a:ext>
            </a:extLst>
          </p:cNvPr>
          <p:cNvSpPr>
            <a:spLocks noGrp="1"/>
          </p:cNvSpPr>
          <p:nvPr>
            <p:ph type="title"/>
          </p:nvPr>
        </p:nvSpPr>
        <p:spPr>
          <a:xfrm>
            <a:off x="1682044" y="312555"/>
            <a:ext cx="3695438" cy="1325563"/>
          </a:xfrm>
        </p:spPr>
        <p:txBody>
          <a:bodyPr vert="horz" lIns="91440" tIns="45720" rIns="91440" bIns="45720" rtlCol="0" anchor="ctr">
            <a:normAutofit/>
          </a:bodyPr>
          <a:lstStyle/>
          <a:p>
            <a:pPr>
              <a:spcBef>
                <a:spcPct val="0"/>
              </a:spcBef>
            </a:pPr>
            <a:r>
              <a:rPr lang="en-US" sz="4400" kern="1200" dirty="0">
                <a:solidFill>
                  <a:schemeClr val="tx1"/>
                </a:solidFill>
                <a:ea typeface="+mj-ea"/>
              </a:rPr>
              <a:t>YP Policy &amp; Practice</a:t>
            </a:r>
            <a:endParaRPr lang="en-US" sz="4400" kern="1200" dirty="0">
              <a:solidFill>
                <a:schemeClr val="tx1"/>
              </a:solidFill>
              <a:latin typeface="Garamond" panose="02020404030301010803" pitchFamily="18" charset="0"/>
              <a:ea typeface="+mj-ea"/>
              <a:cs typeface="+mj-cs"/>
            </a:endParaRPr>
          </a:p>
        </p:txBody>
      </p:sp>
      <p:sp>
        <p:nvSpPr>
          <p:cNvPr id="3" name="Text Placeholder 2">
            <a:extLst>
              <a:ext uri="{FF2B5EF4-FFF2-40B4-BE49-F238E27FC236}">
                <a16:creationId xmlns:a16="http://schemas.microsoft.com/office/drawing/2014/main" id="{61D5CD50-7633-4BC8-A579-F02581333765}"/>
              </a:ext>
            </a:extLst>
          </p:cNvPr>
          <p:cNvSpPr>
            <a:spLocks noGrp="1"/>
          </p:cNvSpPr>
          <p:nvPr>
            <p:ph type="body" idx="1"/>
          </p:nvPr>
        </p:nvSpPr>
        <p:spPr>
          <a:xfrm>
            <a:off x="310718" y="1950670"/>
            <a:ext cx="5692836" cy="4102996"/>
          </a:xfrm>
        </p:spPr>
        <p:txBody>
          <a:bodyPr vert="horz" lIns="91440" tIns="45720" rIns="91440" bIns="45720" rtlCol="0" anchor="t">
            <a:normAutofit/>
          </a:bodyPr>
          <a:lstStyle/>
          <a:p>
            <a:pPr marL="270920" indent="-228600">
              <a:buFont typeface="Arial" panose="020B0604020202020204" pitchFamily="34" charset="0"/>
              <a:buChar char="•"/>
            </a:pPr>
            <a:r>
              <a:rPr lang="en-US" sz="3200" b="1" u="sng" dirty="0">
                <a:solidFill>
                  <a:schemeClr val="bg1"/>
                </a:solidFill>
                <a:ea typeface="+mn-ea"/>
                <a:cs typeface="+mn-cs"/>
              </a:rPr>
              <a:t>Transportation Best Practices</a:t>
            </a:r>
          </a:p>
          <a:p>
            <a:pPr marL="685148" indent="-228600">
              <a:buFont typeface="Arial" panose="020B0604020202020204" pitchFamily="34" charset="0"/>
              <a:buChar char="•"/>
            </a:pPr>
            <a:r>
              <a:rPr lang="en-US" sz="3200" dirty="0">
                <a:solidFill>
                  <a:schemeClr val="bg1"/>
                </a:solidFill>
                <a:ea typeface="+mn-ea"/>
                <a:cs typeface="+mn-cs"/>
              </a:rPr>
              <a:t>At least three people in a car</a:t>
            </a:r>
          </a:p>
          <a:p>
            <a:pPr marL="685148" indent="-228600">
              <a:buFont typeface="Arial" panose="020B0604020202020204" pitchFamily="34" charset="0"/>
              <a:buChar char="•"/>
            </a:pPr>
            <a:r>
              <a:rPr lang="en-US" sz="3200" dirty="0">
                <a:solidFill>
                  <a:schemeClr val="bg1"/>
                </a:solidFill>
                <a:ea typeface="+mn-ea"/>
                <a:cs typeface="+mn-cs"/>
              </a:rPr>
              <a:t>Student(s) ride in the back seat/rows</a:t>
            </a:r>
          </a:p>
          <a:p>
            <a:pPr marL="685148" indent="-228600">
              <a:buFont typeface="Arial" panose="020B0604020202020204" pitchFamily="34" charset="0"/>
              <a:buChar char="•"/>
            </a:pPr>
            <a:r>
              <a:rPr lang="en-US" sz="3200" dirty="0">
                <a:solidFill>
                  <a:schemeClr val="bg1"/>
                </a:solidFill>
                <a:ea typeface="+mn-ea"/>
                <a:cs typeface="+mn-cs"/>
              </a:rPr>
              <a:t>Approval required from parents/guardian</a:t>
            </a:r>
          </a:p>
          <a:p>
            <a:pPr marL="685148" indent="-228600">
              <a:buFont typeface="Arial" panose="020B0604020202020204" pitchFamily="34" charset="0"/>
              <a:buChar char="•"/>
            </a:pPr>
            <a:r>
              <a:rPr lang="en-US" sz="3200" dirty="0">
                <a:solidFill>
                  <a:schemeClr val="bg1"/>
                </a:solidFill>
                <a:ea typeface="+mn-ea"/>
                <a:cs typeface="+mn-cs"/>
              </a:rPr>
              <a:t>Follow local school/local </a:t>
            </a:r>
            <a:r>
              <a:rPr lang="en-US" sz="3200" dirty="0">
                <a:solidFill>
                  <a:schemeClr val="tx1"/>
                </a:solidFill>
                <a:latin typeface="+mn-lt"/>
                <a:ea typeface="+mn-ea"/>
                <a:cs typeface="+mn-cs"/>
              </a:rPr>
              <a:t>law </a:t>
            </a:r>
            <a:r>
              <a:rPr lang="en-US" sz="2000" dirty="0">
                <a:solidFill>
                  <a:schemeClr val="tx1"/>
                </a:solidFill>
                <a:latin typeface="+mn-lt"/>
                <a:ea typeface="+mn-ea"/>
                <a:cs typeface="+mn-cs"/>
              </a:rPr>
              <a:t>policy</a:t>
            </a:r>
          </a:p>
        </p:txBody>
      </p:sp>
      <p:sp>
        <p:nvSpPr>
          <p:cNvPr id="39" name="Freeform: Shape 15">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couple of people that are sitting in a car&#10;&#10;Description automatically generated">
            <a:extLst>
              <a:ext uri="{FF2B5EF4-FFF2-40B4-BE49-F238E27FC236}">
                <a16:creationId xmlns:a16="http://schemas.microsoft.com/office/drawing/2014/main" id="{68340406-5281-4934-A29E-642C90349941}"/>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3022" b="24591"/>
          <a:stretch/>
        </p:blipFill>
        <p:spPr>
          <a:xfrm>
            <a:off x="5142944" y="3"/>
            <a:ext cx="6069184"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sp>
        <p:nvSpPr>
          <p:cNvPr id="40" name="Freeform: Shape 17">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erson sitting on the seat of a car&#10;&#10;Description automatically generated">
            <a:extLst>
              <a:ext uri="{FF2B5EF4-FFF2-40B4-BE49-F238E27FC236}">
                <a16:creationId xmlns:a16="http://schemas.microsoft.com/office/drawing/2014/main" id="{CFC22A2D-FAF3-4922-98AE-8EA818AF16A2}"/>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6149" r="1" b="1"/>
          <a:stretch/>
        </p:blipFill>
        <p:spPr>
          <a:xfrm>
            <a:off x="7190587" y="3124784"/>
            <a:ext cx="5001415"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p:spPr>
      </p:pic>
      <p:sp>
        <p:nvSpPr>
          <p:cNvPr id="9" name="TextBox 8">
            <a:extLst>
              <a:ext uri="{FF2B5EF4-FFF2-40B4-BE49-F238E27FC236}">
                <a16:creationId xmlns:a16="http://schemas.microsoft.com/office/drawing/2014/main" id="{4885D247-8561-41D1-9587-080A45411BE5}"/>
              </a:ext>
            </a:extLst>
          </p:cNvPr>
          <p:cNvSpPr txBox="1"/>
          <p:nvPr/>
        </p:nvSpPr>
        <p:spPr>
          <a:xfrm>
            <a:off x="9732672" y="6657945"/>
            <a:ext cx="2459328" cy="200055"/>
          </a:xfrm>
          <a:prstGeom prst="rect">
            <a:avLst/>
          </a:prstGeom>
          <a:solidFill>
            <a:srgbClr val="000000"/>
          </a:solidFill>
        </p:spPr>
        <p:txBody>
          <a:bodyPr wrap="none" rtlCol="0">
            <a:spAutoFit/>
          </a:bodyPr>
          <a:lstStyle/>
          <a:p>
            <a:pPr marL="0" marR="0" lvl="0" indent="0" algn="r" defTabSz="914377"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6" tooltip="http://moneymango.tistory.com/587">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7" tooltip="https://creativecommons.org/licenses/by-nc-nd/3.0/">
                  <a:extLst>
                    <a:ext uri="{A12FA001-AC4F-418D-AE19-62706E023703}">
                      <ahyp:hlinkClr xmlns:ahyp="http://schemas.microsoft.com/office/drawing/2018/hyperlinkcolor" val="tx"/>
                    </a:ext>
                  </a:extLst>
                </a:hlinkClick>
              </a:rPr>
              <a:t>CC BY-NC-ND</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0013278"/>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D17DD-62BF-430F-8A59-651C6430C7EE}"/>
              </a:ext>
            </a:extLst>
          </p:cNvPr>
          <p:cNvSpPr>
            <a:spLocks noGrp="1"/>
          </p:cNvSpPr>
          <p:nvPr>
            <p:ph type="title"/>
          </p:nvPr>
        </p:nvSpPr>
        <p:spPr/>
        <p:txBody>
          <a:bodyPr>
            <a:normAutofit fontScale="90000"/>
          </a:bodyPr>
          <a:lstStyle/>
          <a:p>
            <a:r>
              <a:rPr lang="en-US" sz="5400" dirty="0"/>
              <a:t>A – Accessible Training</a:t>
            </a:r>
            <a:br>
              <a:rPr lang="en-US" sz="5400" dirty="0"/>
            </a:br>
            <a:r>
              <a:rPr lang="en-US" sz="5400" b="0" dirty="0"/>
              <a:t>YP Policy</a:t>
            </a:r>
            <a:endParaRPr lang="en-US" dirty="0"/>
          </a:p>
        </p:txBody>
      </p:sp>
      <p:sp>
        <p:nvSpPr>
          <p:cNvPr id="3" name="Text Placeholder 2">
            <a:extLst>
              <a:ext uri="{FF2B5EF4-FFF2-40B4-BE49-F238E27FC236}">
                <a16:creationId xmlns:a16="http://schemas.microsoft.com/office/drawing/2014/main" id="{DBCEAEAC-8C23-4E62-8CD2-947CAE9C1C98}"/>
              </a:ext>
            </a:extLst>
          </p:cNvPr>
          <p:cNvSpPr>
            <a:spLocks noGrp="1"/>
          </p:cNvSpPr>
          <p:nvPr>
            <p:ph type="body" idx="1"/>
          </p:nvPr>
        </p:nvSpPr>
        <p:spPr>
          <a:xfrm>
            <a:off x="567096" y="1991784"/>
            <a:ext cx="7793133" cy="4373563"/>
          </a:xfrm>
        </p:spPr>
        <p:txBody>
          <a:bodyPr/>
          <a:lstStyle/>
          <a:p>
            <a:pPr marL="270920" indent="0">
              <a:buNone/>
            </a:pPr>
            <a:r>
              <a:rPr lang="en-US" sz="4300" b="1" u="sng" dirty="0"/>
              <a:t>Medication</a:t>
            </a:r>
          </a:p>
          <a:p>
            <a:pPr marL="774681" indent="-571486"/>
            <a:r>
              <a:rPr lang="en-US" dirty="0">
                <a:latin typeface="Garamond" panose="02020404030301010803" pitchFamily="18" charset="0"/>
              </a:rPr>
              <a:t>Possession of prescription and non-prescription medications should only be allowed with </a:t>
            </a:r>
            <a:r>
              <a:rPr lang="en-US" i="1" dirty="0">
                <a:latin typeface="Garamond" panose="02020404030301010803" pitchFamily="18" charset="0"/>
              </a:rPr>
              <a:t>written</a:t>
            </a:r>
            <a:r>
              <a:rPr lang="en-US" dirty="0">
                <a:latin typeface="Garamond" panose="02020404030301010803" pitchFamily="18" charset="0"/>
              </a:rPr>
              <a:t> permission from parent or guardian.</a:t>
            </a:r>
          </a:p>
          <a:p>
            <a:endParaRPr lang="en-US" dirty="0"/>
          </a:p>
        </p:txBody>
      </p:sp>
      <p:pic>
        <p:nvPicPr>
          <p:cNvPr id="5" name="Picture 4" descr="A close up of a device&#10;&#10;Description automatically generated">
            <a:extLst>
              <a:ext uri="{FF2B5EF4-FFF2-40B4-BE49-F238E27FC236}">
                <a16:creationId xmlns:a16="http://schemas.microsoft.com/office/drawing/2014/main" id="{31B040BE-433A-442D-B446-02262E334CF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140879" y="3548749"/>
            <a:ext cx="2270472" cy="1607964"/>
          </a:xfrm>
          <a:prstGeom prst="rect">
            <a:avLst/>
          </a:prstGeom>
        </p:spPr>
      </p:pic>
      <p:pic>
        <p:nvPicPr>
          <p:cNvPr id="8" name="Picture 7" descr="A close up of a sign&#10;&#10;Description automatically generated">
            <a:extLst>
              <a:ext uri="{FF2B5EF4-FFF2-40B4-BE49-F238E27FC236}">
                <a16:creationId xmlns:a16="http://schemas.microsoft.com/office/drawing/2014/main" id="{A30CA4F7-DE92-444C-9189-B9C029B9BFB7}"/>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761309" y="4529564"/>
            <a:ext cx="2430691" cy="2188477"/>
          </a:xfrm>
          <a:prstGeom prst="rect">
            <a:avLst/>
          </a:prstGeom>
        </p:spPr>
      </p:pic>
    </p:spTree>
    <p:extLst>
      <p:ext uri="{BB962C8B-B14F-4D97-AF65-F5344CB8AC3E}">
        <p14:creationId xmlns:p14="http://schemas.microsoft.com/office/powerpoint/2010/main" val="269682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43AE2D7-3D65-4641-B426-F732AD481989}"/>
              </a:ext>
            </a:extLst>
          </p:cNvPr>
          <p:cNvPicPr>
            <a:picLocks noChangeAspect="1"/>
          </p:cNvPicPr>
          <p:nvPr/>
        </p:nvPicPr>
        <p:blipFill rotWithShape="1">
          <a:blip r:embed="rId2"/>
          <a:srcRect t="5511"/>
          <a:stretch/>
        </p:blipFill>
        <p:spPr>
          <a:xfrm>
            <a:off x="2185853" y="1385616"/>
            <a:ext cx="7516449" cy="4892097"/>
          </a:xfrm>
          <a:prstGeom prst="rect">
            <a:avLst/>
          </a:prstGeom>
        </p:spPr>
      </p:pic>
      <p:sp>
        <p:nvSpPr>
          <p:cNvPr id="6" name="Title 5">
            <a:extLst>
              <a:ext uri="{FF2B5EF4-FFF2-40B4-BE49-F238E27FC236}">
                <a16:creationId xmlns:a16="http://schemas.microsoft.com/office/drawing/2014/main" id="{10528079-0326-48DA-9444-40C10D585529}"/>
              </a:ext>
            </a:extLst>
          </p:cNvPr>
          <p:cNvSpPr>
            <a:spLocks noGrp="1"/>
          </p:cNvSpPr>
          <p:nvPr>
            <p:ph type="title"/>
          </p:nvPr>
        </p:nvSpPr>
        <p:spPr/>
        <p:txBody>
          <a:bodyPr>
            <a:normAutofit fontScale="90000"/>
          </a:bodyPr>
          <a:lstStyle/>
          <a:p>
            <a:r>
              <a:rPr lang="en-US" sz="6000" dirty="0"/>
              <a:t>A – Accessible Training</a:t>
            </a:r>
            <a:br>
              <a:rPr lang="en-US" sz="6000" dirty="0"/>
            </a:br>
            <a:r>
              <a:rPr lang="en-US" sz="6000" b="0" dirty="0"/>
              <a:t>YP Policy</a:t>
            </a:r>
            <a:endParaRPr lang="en-US" dirty="0"/>
          </a:p>
        </p:txBody>
      </p:sp>
      <p:sp>
        <p:nvSpPr>
          <p:cNvPr id="11" name="TextBox 10">
            <a:extLst>
              <a:ext uri="{FF2B5EF4-FFF2-40B4-BE49-F238E27FC236}">
                <a16:creationId xmlns:a16="http://schemas.microsoft.com/office/drawing/2014/main" id="{A1A8E6B4-CB48-40A4-A1F2-FD70618A12DF}"/>
              </a:ext>
            </a:extLst>
          </p:cNvPr>
          <p:cNvSpPr txBox="1"/>
          <p:nvPr/>
        </p:nvSpPr>
        <p:spPr>
          <a:xfrm>
            <a:off x="0" y="2795452"/>
            <a:ext cx="2450509" cy="584775"/>
          </a:xfrm>
          <a:prstGeom prst="rect">
            <a:avLst/>
          </a:prstGeom>
          <a:noFill/>
        </p:spPr>
        <p:txBody>
          <a:bodyPr wrap="square" rtlCol="0">
            <a:spAutoFit/>
          </a:bodyPr>
          <a:lstStyle/>
          <a:p>
            <a:pPr marL="270920" defTabSz="914377"/>
            <a:r>
              <a:rPr lang="en-US" sz="3200" b="1" u="sng" dirty="0">
                <a:solidFill>
                  <a:prstClr val="black"/>
                </a:solidFill>
                <a:latin typeface="Garamond" panose="02020404030301010803" pitchFamily="18" charset="0"/>
                <a:cs typeface="Arial"/>
                <a:sym typeface="Arial"/>
              </a:rPr>
              <a:t>Medication</a:t>
            </a:r>
          </a:p>
        </p:txBody>
      </p:sp>
      <p:sp>
        <p:nvSpPr>
          <p:cNvPr id="10" name="Oval 9">
            <a:extLst>
              <a:ext uri="{FF2B5EF4-FFF2-40B4-BE49-F238E27FC236}">
                <a16:creationId xmlns:a16="http://schemas.microsoft.com/office/drawing/2014/main" id="{68E19062-C3CB-4606-9BCE-9C32CA85FC85}"/>
              </a:ext>
            </a:extLst>
          </p:cNvPr>
          <p:cNvSpPr/>
          <p:nvPr/>
        </p:nvSpPr>
        <p:spPr>
          <a:xfrm>
            <a:off x="1954123" y="5904411"/>
            <a:ext cx="6975565" cy="48148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Tree>
    <p:extLst>
      <p:ext uri="{BB962C8B-B14F-4D97-AF65-F5344CB8AC3E}">
        <p14:creationId xmlns:p14="http://schemas.microsoft.com/office/powerpoint/2010/main" val="3093511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0FED3-49A1-4E1B-BD71-CC240A1D1606}"/>
              </a:ext>
            </a:extLst>
          </p:cNvPr>
          <p:cNvSpPr>
            <a:spLocks noGrp="1"/>
          </p:cNvSpPr>
          <p:nvPr>
            <p:ph type="title"/>
          </p:nvPr>
        </p:nvSpPr>
        <p:spPr/>
        <p:txBody>
          <a:bodyPr>
            <a:normAutofit fontScale="90000"/>
          </a:bodyPr>
          <a:lstStyle/>
          <a:p>
            <a:r>
              <a:rPr lang="en-US"/>
              <a:t>Why Youth Protection Matters</a:t>
            </a:r>
          </a:p>
        </p:txBody>
      </p:sp>
    </p:spTree>
    <p:extLst>
      <p:ext uri="{BB962C8B-B14F-4D97-AF65-F5344CB8AC3E}">
        <p14:creationId xmlns:p14="http://schemas.microsoft.com/office/powerpoint/2010/main" val="527929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19571-60A5-486F-B9A7-D74478F1D5E2}"/>
              </a:ext>
            </a:extLst>
          </p:cNvPr>
          <p:cNvSpPr>
            <a:spLocks noGrp="1"/>
          </p:cNvSpPr>
          <p:nvPr>
            <p:ph type="title"/>
          </p:nvPr>
        </p:nvSpPr>
        <p:spPr/>
        <p:txBody>
          <a:bodyPr>
            <a:noAutofit/>
          </a:bodyPr>
          <a:lstStyle/>
          <a:p>
            <a:r>
              <a:rPr lang="en-US" sz="4800"/>
              <a:t>A – Accessible Training</a:t>
            </a:r>
            <a:br>
              <a:rPr lang="en-US" sz="4800"/>
            </a:br>
            <a:r>
              <a:rPr lang="en-US" sz="4800" b="0"/>
              <a:t>YP Policy</a:t>
            </a:r>
            <a:endParaRPr lang="en-US" sz="4800"/>
          </a:p>
        </p:txBody>
      </p:sp>
      <p:sp>
        <p:nvSpPr>
          <p:cNvPr id="3" name="Text Placeholder 2">
            <a:extLst>
              <a:ext uri="{FF2B5EF4-FFF2-40B4-BE49-F238E27FC236}">
                <a16:creationId xmlns:a16="http://schemas.microsoft.com/office/drawing/2014/main" id="{0BB29A61-9ED1-43C6-A443-11F3161DD866}"/>
              </a:ext>
            </a:extLst>
          </p:cNvPr>
          <p:cNvSpPr>
            <a:spLocks noGrp="1"/>
          </p:cNvSpPr>
          <p:nvPr>
            <p:ph type="body" idx="1"/>
          </p:nvPr>
        </p:nvSpPr>
        <p:spPr>
          <a:xfrm>
            <a:off x="274321" y="1752601"/>
            <a:ext cx="11308081" cy="5038816"/>
          </a:xfrm>
        </p:spPr>
        <p:txBody>
          <a:bodyPr>
            <a:normAutofit fontScale="62500" lnSpcReduction="20000"/>
          </a:bodyPr>
          <a:lstStyle/>
          <a:p>
            <a:pPr marL="270920" indent="0">
              <a:buNone/>
            </a:pPr>
            <a:r>
              <a:rPr lang="en-US" sz="5700" b="1" u="sng"/>
              <a:t>Reporting guidelines:</a:t>
            </a:r>
          </a:p>
          <a:p>
            <a:pPr marL="685148" indent="-414644"/>
            <a:r>
              <a:rPr lang="en-US" sz="4600">
                <a:latin typeface="Garamond"/>
              </a:rPr>
              <a:t>If a Kiwanian observes troubling behavior involving a youth at a Kiwanis event or becomes aware of a situation that is illegal or potentially unsafe for a young person at a Kiwanis event, the Kiwanian </a:t>
            </a:r>
            <a:r>
              <a:rPr lang="en-US" sz="4600" b="1" u="sng">
                <a:latin typeface="Garamond"/>
              </a:rPr>
              <a:t>must</a:t>
            </a:r>
            <a:r>
              <a:rPr lang="en-US" sz="4600">
                <a:latin typeface="Garamond"/>
              </a:rPr>
              <a:t> immediately: </a:t>
            </a:r>
          </a:p>
          <a:p>
            <a:pPr marL="1294718" lvl="3" indent="-414644">
              <a:spcBef>
                <a:spcPts val="853"/>
              </a:spcBef>
              <a:buFont typeface="Arial"/>
              <a:buChar char="•"/>
            </a:pPr>
            <a:r>
              <a:rPr lang="en-US" sz="4000">
                <a:latin typeface="Garamond"/>
              </a:rPr>
              <a:t>Contact the appropriate personnel on-site. </a:t>
            </a:r>
          </a:p>
          <a:p>
            <a:pPr marL="1294718" lvl="3" indent="-414644">
              <a:spcBef>
                <a:spcPts val="853"/>
              </a:spcBef>
              <a:buFont typeface="Arial"/>
              <a:buChar char="•"/>
            </a:pPr>
            <a:r>
              <a:rPr lang="en-US" sz="4000">
                <a:latin typeface="Garamond"/>
              </a:rPr>
              <a:t>Provide notification to law enforcement personnel as appropriate.</a:t>
            </a:r>
          </a:p>
          <a:p>
            <a:pPr marL="842607" indent="-414644"/>
            <a:r>
              <a:rPr lang="en-US" sz="4600">
                <a:latin typeface="Garamond"/>
              </a:rPr>
              <a:t>If the Kiwanian becomes aware of the troubling behavior after the event, they </a:t>
            </a:r>
            <a:r>
              <a:rPr lang="en-US" sz="4600" b="1" u="sng">
                <a:latin typeface="Garamond"/>
              </a:rPr>
              <a:t>must</a:t>
            </a:r>
            <a:r>
              <a:rPr lang="en-US" sz="4600">
                <a:latin typeface="Garamond"/>
              </a:rPr>
              <a:t>: </a:t>
            </a:r>
          </a:p>
          <a:p>
            <a:pPr marL="1147391" lvl="1" indent="-414644"/>
            <a:r>
              <a:rPr lang="en-US" sz="4000">
                <a:latin typeface="Garamond"/>
              </a:rPr>
              <a:t>Contact leaders of the event.</a:t>
            </a:r>
          </a:p>
          <a:p>
            <a:pPr marL="1147391" lvl="1" indent="-414644"/>
            <a:r>
              <a:rPr lang="en-US" sz="4000">
                <a:latin typeface="Garamond"/>
              </a:rPr>
              <a:t>Provide notification to law enforcement personnel as appropriate.</a:t>
            </a:r>
          </a:p>
          <a:p>
            <a:pPr marL="1147391" lvl="1" indent="-414644"/>
            <a:r>
              <a:rPr lang="en-US" sz="4000">
                <a:latin typeface="Garamond"/>
              </a:rPr>
              <a:t>All local, state, provincial and federal laws regarding reporting must be followed.</a:t>
            </a:r>
            <a:endParaRPr lang="en-US" sz="4600">
              <a:latin typeface="Garamond"/>
            </a:endParaRPr>
          </a:p>
        </p:txBody>
      </p:sp>
    </p:spTree>
    <p:extLst>
      <p:ext uri="{BB962C8B-B14F-4D97-AF65-F5344CB8AC3E}">
        <p14:creationId xmlns:p14="http://schemas.microsoft.com/office/powerpoint/2010/main" val="9228921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B06D6F-1A99-4BB2-BD5D-CF6463EA02FE}"/>
              </a:ext>
            </a:extLst>
          </p:cNvPr>
          <p:cNvSpPr>
            <a:spLocks noGrp="1"/>
          </p:cNvSpPr>
          <p:nvPr>
            <p:ph type="title"/>
          </p:nvPr>
        </p:nvSpPr>
        <p:spPr>
          <a:xfrm>
            <a:off x="1828800" y="381002"/>
            <a:ext cx="9900557" cy="1072895"/>
          </a:xfrm>
        </p:spPr>
        <p:txBody>
          <a:bodyPr>
            <a:normAutofit fontScale="90000"/>
          </a:bodyPr>
          <a:lstStyle/>
          <a:p>
            <a:r>
              <a:rPr lang="en-US" sz="5400" dirty="0">
                <a:latin typeface="Arial"/>
                <a:cs typeface="Arial"/>
              </a:rPr>
              <a:t>Youth Protection</a:t>
            </a:r>
            <a:br>
              <a:rPr lang="en-US" sz="5400" dirty="0"/>
            </a:br>
            <a:r>
              <a:rPr lang="en-US" sz="5400" b="0" dirty="0"/>
              <a:t>Abuse Reporting </a:t>
            </a:r>
            <a:r>
              <a:rPr lang="en-US" sz="5400" b="0" dirty="0">
                <a:latin typeface="Arial"/>
                <a:cs typeface="Arial"/>
              </a:rPr>
              <a:t>Helpline</a:t>
            </a:r>
            <a:endParaRPr lang="en-US" sz="5400" dirty="0">
              <a:latin typeface="Arial"/>
              <a:cs typeface="Arial"/>
            </a:endParaRPr>
          </a:p>
        </p:txBody>
      </p:sp>
      <p:sp>
        <p:nvSpPr>
          <p:cNvPr id="3" name="Text Placeholder 2">
            <a:extLst>
              <a:ext uri="{FF2B5EF4-FFF2-40B4-BE49-F238E27FC236}">
                <a16:creationId xmlns:a16="http://schemas.microsoft.com/office/drawing/2014/main" id="{9B1B5A13-7D06-43EF-8902-FFD033416C05}"/>
              </a:ext>
            </a:extLst>
          </p:cNvPr>
          <p:cNvSpPr>
            <a:spLocks noGrp="1"/>
          </p:cNvSpPr>
          <p:nvPr>
            <p:ph type="body" idx="1"/>
          </p:nvPr>
        </p:nvSpPr>
        <p:spPr>
          <a:xfrm>
            <a:off x="1" y="2708910"/>
            <a:ext cx="11582401" cy="3417255"/>
          </a:xfrm>
        </p:spPr>
        <p:txBody>
          <a:bodyPr>
            <a:normAutofit fontScale="92500" lnSpcReduction="10000"/>
          </a:bodyPr>
          <a:lstStyle/>
          <a:p>
            <a:r>
              <a:rPr lang="en-US" sz="4400"/>
              <a:t>Kiwanis International launched new dedicated Kiwanis </a:t>
            </a:r>
            <a:r>
              <a:rPr lang="en-US" sz="4000"/>
              <a:t>Youth</a:t>
            </a:r>
            <a:r>
              <a:rPr lang="en-US" sz="4400"/>
              <a:t> Protection Helpline</a:t>
            </a:r>
          </a:p>
          <a:p>
            <a:pPr lvl="1"/>
            <a:r>
              <a:rPr lang="en-US" sz="3200">
                <a:latin typeface="Garamond" panose="02020404030301010803" pitchFamily="18" charset="0"/>
              </a:rPr>
              <a:t>Staffed 24 hrs./7 days a week by trained professionals</a:t>
            </a:r>
          </a:p>
          <a:p>
            <a:pPr lvl="1"/>
            <a:r>
              <a:rPr lang="en-US" sz="3200">
                <a:latin typeface="Garamond" panose="02020404030301010803" pitchFamily="18" charset="0"/>
              </a:rPr>
              <a:t>Kiwanis SLP and adult members can report inappropriate behavior, abuse or policy violations</a:t>
            </a:r>
          </a:p>
          <a:p>
            <a:pPr lvl="1"/>
            <a:r>
              <a:rPr lang="en-US" sz="3200">
                <a:latin typeface="Garamond" panose="02020404030301010803" pitchFamily="18" charset="0"/>
              </a:rPr>
              <a:t>Calls then routed to Youth Protection team</a:t>
            </a:r>
          </a:p>
          <a:p>
            <a:pPr lvl="1"/>
            <a:r>
              <a:rPr lang="en-US" sz="3200">
                <a:latin typeface="Garamond" panose="02020404030301010803" pitchFamily="18" charset="0"/>
              </a:rPr>
              <a:t>Callers may remain anonymous.</a:t>
            </a:r>
          </a:p>
          <a:p>
            <a:pPr marL="270920" indent="0">
              <a:buNone/>
            </a:pPr>
            <a:endParaRPr lang="en-US"/>
          </a:p>
        </p:txBody>
      </p:sp>
      <p:pic>
        <p:nvPicPr>
          <p:cNvPr id="5" name="Picture 4">
            <a:extLst>
              <a:ext uri="{FF2B5EF4-FFF2-40B4-BE49-F238E27FC236}">
                <a16:creationId xmlns:a16="http://schemas.microsoft.com/office/drawing/2014/main" id="{0824037F-65D0-4ED0-B55E-B1F253BDA5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080" y="1846898"/>
            <a:ext cx="11540419" cy="862013"/>
          </a:xfrm>
          <a:prstGeom prst="rect">
            <a:avLst/>
          </a:prstGeom>
        </p:spPr>
      </p:pic>
    </p:spTree>
    <p:extLst>
      <p:ext uri="{BB962C8B-B14F-4D97-AF65-F5344CB8AC3E}">
        <p14:creationId xmlns:p14="http://schemas.microsoft.com/office/powerpoint/2010/main" val="11249901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C7985DF-C57F-4226-9646-459C1B70A816}"/>
              </a:ext>
            </a:extLst>
          </p:cNvPr>
          <p:cNvSpPr>
            <a:spLocks noGrp="1"/>
          </p:cNvSpPr>
          <p:nvPr>
            <p:ph type="title"/>
          </p:nvPr>
        </p:nvSpPr>
        <p:spPr/>
        <p:txBody>
          <a:bodyPr/>
          <a:lstStyle/>
          <a:p>
            <a:r>
              <a:rPr lang="en-US" dirty="0"/>
              <a:t>Kiwanis Background Checks</a:t>
            </a:r>
          </a:p>
        </p:txBody>
      </p:sp>
      <p:sp>
        <p:nvSpPr>
          <p:cNvPr id="7" name="Text Placeholder 6">
            <a:extLst>
              <a:ext uri="{FF2B5EF4-FFF2-40B4-BE49-F238E27FC236}">
                <a16:creationId xmlns:a16="http://schemas.microsoft.com/office/drawing/2014/main" id="{0223BBCF-BBE8-4773-9445-1BA0ED84C258}"/>
              </a:ext>
            </a:extLst>
          </p:cNvPr>
          <p:cNvSpPr>
            <a:spLocks noGrp="1"/>
          </p:cNvSpPr>
          <p:nvPr>
            <p:ph type="body" idx="1"/>
          </p:nvPr>
        </p:nvSpPr>
        <p:spPr>
          <a:xfrm>
            <a:off x="1320800" y="4445001"/>
            <a:ext cx="10363200" cy="909713"/>
          </a:xfrm>
        </p:spPr>
        <p:txBody>
          <a:bodyPr/>
          <a:lstStyle/>
          <a:p>
            <a:endParaRPr lang="en-US"/>
          </a:p>
        </p:txBody>
      </p:sp>
    </p:spTree>
    <p:extLst>
      <p:ext uri="{BB962C8B-B14F-4D97-AF65-F5344CB8AC3E}">
        <p14:creationId xmlns:p14="http://schemas.microsoft.com/office/powerpoint/2010/main" val="31065973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D4931816-C970-4022-9F56-F1E970CBD38D}"/>
              </a:ext>
            </a:extLst>
          </p:cNvPr>
          <p:cNvGraphicFramePr/>
          <p:nvPr/>
        </p:nvGraphicFramePr>
        <p:xfrm>
          <a:off x="508001" y="1395893"/>
          <a:ext cx="11486586" cy="5490651"/>
        </p:xfrm>
        <a:graphic>
          <a:graphicData uri="http://schemas.openxmlformats.org/drawingml/2006/table">
            <a:tbl>
              <a:tblPr>
                <a:tableStyleId>{B301B821-A1FF-4177-AEE7-76D212191A09}</a:tableStyleId>
              </a:tblPr>
              <a:tblGrid>
                <a:gridCol w="4052077">
                  <a:extLst>
                    <a:ext uri="{9D8B030D-6E8A-4147-A177-3AD203B41FA5}">
                      <a16:colId xmlns:a16="http://schemas.microsoft.com/office/drawing/2014/main" val="1352542862"/>
                    </a:ext>
                  </a:extLst>
                </a:gridCol>
                <a:gridCol w="1955289">
                  <a:extLst>
                    <a:ext uri="{9D8B030D-6E8A-4147-A177-3AD203B41FA5}">
                      <a16:colId xmlns:a16="http://schemas.microsoft.com/office/drawing/2014/main" val="3721409962"/>
                    </a:ext>
                  </a:extLst>
                </a:gridCol>
                <a:gridCol w="1920984">
                  <a:extLst>
                    <a:ext uri="{9D8B030D-6E8A-4147-A177-3AD203B41FA5}">
                      <a16:colId xmlns:a16="http://schemas.microsoft.com/office/drawing/2014/main" val="1745108721"/>
                    </a:ext>
                  </a:extLst>
                </a:gridCol>
                <a:gridCol w="1622048">
                  <a:extLst>
                    <a:ext uri="{9D8B030D-6E8A-4147-A177-3AD203B41FA5}">
                      <a16:colId xmlns:a16="http://schemas.microsoft.com/office/drawing/2014/main" val="210025583"/>
                    </a:ext>
                  </a:extLst>
                </a:gridCol>
                <a:gridCol w="1936188">
                  <a:extLst>
                    <a:ext uri="{9D8B030D-6E8A-4147-A177-3AD203B41FA5}">
                      <a16:colId xmlns:a16="http://schemas.microsoft.com/office/drawing/2014/main" val="3996059256"/>
                    </a:ext>
                  </a:extLst>
                </a:gridCol>
              </a:tblGrid>
              <a:tr h="1092241">
                <a:tc>
                  <a:txBody>
                    <a:bodyPr/>
                    <a:lstStyle/>
                    <a:p>
                      <a:pPr algn="r" fontAlgn="t">
                        <a:spcBef>
                          <a:spcPts val="0"/>
                        </a:spcBef>
                        <a:spcAft>
                          <a:spcPts val="0"/>
                        </a:spcAft>
                      </a:pPr>
                      <a:endParaRPr lang="en-US" sz="2100" b="0" i="0" u="none" strike="noStrike" dirty="0">
                        <a:effectLst/>
                        <a:latin typeface="Garamond" panose="02020404030301010803" pitchFamily="18" charset="0"/>
                      </a:endParaRPr>
                    </a:p>
                  </a:txBody>
                  <a:tcPr marL="8569" marR="8569" marT="8569" marB="41128" anchor="b">
                    <a:lnR w="12700" cap="flat" cmpd="sng" algn="ctr">
                      <a:solidFill>
                        <a:schemeClr val="tx1"/>
                      </a:solidFill>
                      <a:prstDash val="solid"/>
                      <a:round/>
                      <a:headEnd type="none" w="med" len="med"/>
                      <a:tailEnd type="none" w="med" len="med"/>
                    </a:lnR>
                  </a:tcPr>
                </a:tc>
                <a:tc>
                  <a:txBody>
                    <a:bodyPr/>
                    <a:lstStyle/>
                    <a:p>
                      <a:pPr algn="ctr" rtl="0" fontAlgn="ctr">
                        <a:spcBef>
                          <a:spcPts val="0"/>
                        </a:spcBef>
                        <a:spcAft>
                          <a:spcPts val="0"/>
                        </a:spcAft>
                      </a:pPr>
                      <a:r>
                        <a:rPr lang="en-US" sz="1600" u="none" strike="noStrike" dirty="0">
                          <a:effectLst/>
                          <a:latin typeface="Garamond" panose="02020404030301010803" pitchFamily="18" charset="0"/>
                        </a:rPr>
                        <a:t>Current Background check on file with KI</a:t>
                      </a:r>
                      <a:endParaRPr lang="en-US" sz="2100" b="0" i="0" u="none" strike="noStrike" dirty="0">
                        <a:effectLst/>
                        <a:latin typeface="Garamond" panose="02020404030301010803" pitchFamily="18" charset="0"/>
                      </a:endParaRPr>
                    </a:p>
                  </a:txBody>
                  <a:tcPr marL="8569" marR="8569" marT="8569" marB="4112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1600" u="none" strike="noStrike">
                          <a:effectLst/>
                          <a:latin typeface="Garamond" panose="02020404030301010803" pitchFamily="18" charset="0"/>
                        </a:rPr>
                        <a:t>Review YP Policy annually</a:t>
                      </a:r>
                      <a:endParaRPr lang="en-US" sz="2100" b="0" i="0" u="none" strike="noStrike">
                        <a:effectLst/>
                        <a:latin typeface="Garamond" panose="02020404030301010803" pitchFamily="18" charset="0"/>
                      </a:endParaRPr>
                    </a:p>
                  </a:txBody>
                  <a:tcPr marL="8569" marR="8569" marT="8569" marB="4112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1600" u="none" strike="noStrike">
                          <a:effectLst/>
                          <a:latin typeface="Garamond" panose="02020404030301010803" pitchFamily="18" charset="0"/>
                        </a:rPr>
                        <a:t>Required to Complete Praesidium youth safety courses</a:t>
                      </a:r>
                      <a:endParaRPr lang="en-US" sz="2100" b="0" i="0" u="none" strike="noStrike">
                        <a:effectLst/>
                        <a:latin typeface="Garamond" panose="02020404030301010803" pitchFamily="18" charset="0"/>
                      </a:endParaRPr>
                    </a:p>
                  </a:txBody>
                  <a:tcPr marL="8569" marR="8569" marT="8569" marB="4112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1600" u="none" strike="noStrike">
                          <a:effectLst/>
                          <a:latin typeface="Garamond" panose="02020404030301010803" pitchFamily="18" charset="0"/>
                        </a:rPr>
                        <a:t>Optional – complete Praesidium youth safety courses</a:t>
                      </a:r>
                      <a:endParaRPr lang="en-US" sz="2100" b="0" i="0" u="none" strike="noStrike">
                        <a:effectLst/>
                        <a:latin typeface="Garamond" panose="02020404030301010803" pitchFamily="18" charset="0"/>
                      </a:endParaRPr>
                    </a:p>
                  </a:txBody>
                  <a:tcPr marL="8569" marR="8569" marT="8569" marB="4112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0579618"/>
                  </a:ext>
                </a:extLst>
              </a:tr>
              <a:tr h="374817">
                <a:tc>
                  <a:txBody>
                    <a:bodyPr/>
                    <a:lstStyle/>
                    <a:p>
                      <a:pPr algn="r" rtl="0" fontAlgn="ctr">
                        <a:spcBef>
                          <a:spcPts val="0"/>
                        </a:spcBef>
                        <a:spcAft>
                          <a:spcPts val="0"/>
                        </a:spcAft>
                      </a:pPr>
                      <a:r>
                        <a:rPr lang="en-US" sz="2100" u="none" strike="noStrike" dirty="0">
                          <a:effectLst/>
                          <a:latin typeface="Garamond" panose="02020404030301010803" pitchFamily="18" charset="0"/>
                        </a:rPr>
                        <a:t>KI International Board/KYP Board</a:t>
                      </a:r>
                      <a:endParaRPr lang="en-US" sz="2700" b="0" i="0" u="none" strike="noStrike" dirty="0">
                        <a:effectLst/>
                        <a:latin typeface="Garamond" panose="02020404030301010803" pitchFamily="18" charset="0"/>
                      </a:endParaRPr>
                    </a:p>
                  </a:txBody>
                  <a:tcPr marL="8569" marR="8569" marT="8569" marB="41128" anchor="b">
                    <a:lnR w="12700" cap="flat" cmpd="sng" algn="ctr">
                      <a:solidFill>
                        <a:schemeClr val="tx1"/>
                      </a:solidFill>
                      <a:prstDash val="solid"/>
                      <a:round/>
                      <a:headEnd type="none" w="med" len="med"/>
                      <a:tailEnd type="none" w="med" len="med"/>
                    </a:lnR>
                  </a:tcPr>
                </a:tc>
                <a:tc>
                  <a:txBody>
                    <a:bodyPr/>
                    <a:lstStyle/>
                    <a:p>
                      <a:pPr algn="ctr" rtl="0" fontAlgn="ctr">
                        <a:spcBef>
                          <a:spcPts val="0"/>
                        </a:spcBef>
                        <a:spcAft>
                          <a:spcPts val="0"/>
                        </a:spcAft>
                      </a:pPr>
                      <a:r>
                        <a:rPr lang="en-US" sz="1600" u="none" strike="noStrike" dirty="0">
                          <a:effectLst/>
                          <a:latin typeface="Garamond" panose="02020404030301010803" pitchFamily="18" charset="0"/>
                        </a:rPr>
                        <a:t>X</a:t>
                      </a:r>
                      <a:endParaRPr lang="en-US" sz="2100" b="0" i="0" u="none" strike="noStrike" dirty="0">
                        <a:effectLst/>
                        <a:latin typeface="Garamond" panose="02020404030301010803" pitchFamily="18" charset="0"/>
                      </a:endParaRPr>
                    </a:p>
                  </a:txBody>
                  <a:tcPr marL="8569" marR="8569" marT="8569" marB="4112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1600" u="none" strike="noStrike">
                          <a:effectLst/>
                          <a:latin typeface="Garamond" panose="02020404030301010803" pitchFamily="18" charset="0"/>
                        </a:rPr>
                        <a:t>X</a:t>
                      </a:r>
                      <a:endParaRPr lang="en-US" sz="2100" b="0" i="0" u="none" strike="noStrike">
                        <a:effectLst/>
                        <a:latin typeface="Garamond" panose="02020404030301010803" pitchFamily="18" charset="0"/>
                      </a:endParaRPr>
                    </a:p>
                  </a:txBody>
                  <a:tcPr marL="8569" marR="8569" marT="8569" marB="4112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spcBef>
                          <a:spcPts val="0"/>
                        </a:spcBef>
                        <a:spcAft>
                          <a:spcPts val="0"/>
                        </a:spcAft>
                      </a:pPr>
                      <a:endParaRPr lang="en-US" sz="2100" b="0" i="0" u="none" strike="noStrike">
                        <a:effectLst/>
                        <a:latin typeface="Garamond" panose="02020404030301010803" pitchFamily="18" charset="0"/>
                      </a:endParaRPr>
                    </a:p>
                  </a:txBody>
                  <a:tcPr marL="8569" marR="8569" marT="8569" marB="4112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1600" u="none" strike="noStrike">
                          <a:effectLst/>
                          <a:latin typeface="Garamond" panose="02020404030301010803" pitchFamily="18" charset="0"/>
                        </a:rPr>
                        <a:t>X</a:t>
                      </a:r>
                      <a:endParaRPr lang="en-US" sz="2100" b="0" i="0" u="none" strike="noStrike">
                        <a:effectLst/>
                        <a:latin typeface="Garamond" panose="02020404030301010803" pitchFamily="18" charset="0"/>
                      </a:endParaRPr>
                    </a:p>
                  </a:txBody>
                  <a:tcPr marL="8569" marR="8569" marT="8569" marB="4112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2083282"/>
                  </a:ext>
                </a:extLst>
              </a:tr>
              <a:tr h="374817">
                <a:tc>
                  <a:txBody>
                    <a:bodyPr/>
                    <a:lstStyle/>
                    <a:p>
                      <a:pPr algn="r" rtl="0" fontAlgn="ctr">
                        <a:spcBef>
                          <a:spcPts val="0"/>
                        </a:spcBef>
                        <a:spcAft>
                          <a:spcPts val="0"/>
                        </a:spcAft>
                      </a:pPr>
                      <a:r>
                        <a:rPr lang="en-US" sz="2100" u="none" strike="noStrike" dirty="0">
                          <a:effectLst/>
                          <a:latin typeface="Garamond" panose="02020404030301010803" pitchFamily="18" charset="0"/>
                        </a:rPr>
                        <a:t>KI Headquarter Staff</a:t>
                      </a:r>
                      <a:endParaRPr lang="en-US" sz="2700" b="0" i="0" u="none" strike="noStrike" dirty="0">
                        <a:effectLst/>
                        <a:latin typeface="Garamond" panose="02020404030301010803" pitchFamily="18" charset="0"/>
                      </a:endParaRPr>
                    </a:p>
                  </a:txBody>
                  <a:tcPr marL="8569" marR="8569" marT="8569" marB="41128" anchor="b">
                    <a:lnR w="12700" cap="flat" cmpd="sng" algn="ctr">
                      <a:solidFill>
                        <a:schemeClr val="tx1"/>
                      </a:solidFill>
                      <a:prstDash val="solid"/>
                      <a:round/>
                      <a:headEnd type="none" w="med" len="med"/>
                      <a:tailEnd type="none" w="med" len="med"/>
                    </a:lnR>
                  </a:tcPr>
                </a:tc>
                <a:tc>
                  <a:txBody>
                    <a:bodyPr/>
                    <a:lstStyle/>
                    <a:p>
                      <a:pPr algn="ctr" rtl="0" fontAlgn="ctr">
                        <a:spcBef>
                          <a:spcPts val="0"/>
                        </a:spcBef>
                        <a:spcAft>
                          <a:spcPts val="0"/>
                        </a:spcAft>
                      </a:pPr>
                      <a:r>
                        <a:rPr lang="en-US" sz="1600" u="none" strike="noStrike">
                          <a:effectLst/>
                          <a:latin typeface="Garamond" panose="02020404030301010803" pitchFamily="18" charset="0"/>
                        </a:rPr>
                        <a:t>X</a:t>
                      </a:r>
                      <a:endParaRPr lang="en-US" sz="2100" b="0" i="0" u="none" strike="noStrike">
                        <a:effectLst/>
                        <a:latin typeface="Garamond" panose="02020404030301010803" pitchFamily="18" charset="0"/>
                      </a:endParaRPr>
                    </a:p>
                  </a:txBody>
                  <a:tcPr marL="8569" marR="8569" marT="8569" marB="4112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1600" u="none" strike="noStrike">
                          <a:effectLst/>
                          <a:latin typeface="Garamond" panose="02020404030301010803" pitchFamily="18" charset="0"/>
                        </a:rPr>
                        <a:t>X</a:t>
                      </a:r>
                      <a:endParaRPr lang="en-US" sz="2100" b="0" i="0" u="none" strike="noStrike">
                        <a:effectLst/>
                        <a:latin typeface="Garamond" panose="02020404030301010803" pitchFamily="18" charset="0"/>
                      </a:endParaRPr>
                    </a:p>
                  </a:txBody>
                  <a:tcPr marL="8569" marR="8569" marT="8569" marB="4112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1600" u="none" strike="noStrike" dirty="0">
                          <a:effectLst/>
                          <a:latin typeface="Garamond" panose="02020404030301010803" pitchFamily="18" charset="0"/>
                        </a:rPr>
                        <a:t>X</a:t>
                      </a:r>
                      <a:endParaRPr lang="en-US" sz="2100" b="0" i="0" u="none" strike="noStrike" dirty="0">
                        <a:effectLst/>
                        <a:latin typeface="Garamond" panose="02020404030301010803" pitchFamily="18" charset="0"/>
                      </a:endParaRPr>
                    </a:p>
                  </a:txBody>
                  <a:tcPr marL="8569" marR="8569" marT="8569" marB="4112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spcBef>
                          <a:spcPts val="0"/>
                        </a:spcBef>
                        <a:spcAft>
                          <a:spcPts val="0"/>
                        </a:spcAft>
                      </a:pPr>
                      <a:endParaRPr lang="en-US" sz="2100" b="0" i="0" u="none" strike="noStrike">
                        <a:effectLst/>
                        <a:latin typeface="Garamond" panose="02020404030301010803" pitchFamily="18" charset="0"/>
                      </a:endParaRPr>
                    </a:p>
                  </a:txBody>
                  <a:tcPr marL="8569" marR="8569" marT="8569" marB="4112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1047398"/>
                  </a:ext>
                </a:extLst>
              </a:tr>
              <a:tr h="374817">
                <a:tc>
                  <a:txBody>
                    <a:bodyPr/>
                    <a:lstStyle/>
                    <a:p>
                      <a:pPr algn="r" rtl="0" fontAlgn="ctr">
                        <a:spcBef>
                          <a:spcPts val="0"/>
                        </a:spcBef>
                        <a:spcAft>
                          <a:spcPts val="0"/>
                        </a:spcAft>
                      </a:pPr>
                      <a:r>
                        <a:rPr lang="en-US" sz="2100" u="none" strike="noStrike" dirty="0">
                          <a:effectLst/>
                          <a:latin typeface="Garamond" panose="02020404030301010803" pitchFamily="18" charset="0"/>
                        </a:rPr>
                        <a:t>District Governors/Gov-Elects</a:t>
                      </a:r>
                      <a:endParaRPr lang="en-US" sz="2700" b="0" i="0" u="none" strike="noStrike" dirty="0">
                        <a:effectLst/>
                        <a:latin typeface="Garamond" panose="02020404030301010803" pitchFamily="18" charset="0"/>
                      </a:endParaRPr>
                    </a:p>
                  </a:txBody>
                  <a:tcPr marL="8569" marR="8569" marT="8569" marB="41128" anchor="b">
                    <a:lnR w="12700" cap="flat" cmpd="sng" algn="ctr">
                      <a:solidFill>
                        <a:schemeClr val="tx1"/>
                      </a:solidFill>
                      <a:prstDash val="solid"/>
                      <a:round/>
                      <a:headEnd type="none" w="med" len="med"/>
                      <a:tailEnd type="none" w="med" len="med"/>
                    </a:lnR>
                  </a:tcPr>
                </a:tc>
                <a:tc>
                  <a:txBody>
                    <a:bodyPr/>
                    <a:lstStyle/>
                    <a:p>
                      <a:pPr algn="ctr" rtl="0" fontAlgn="ctr">
                        <a:spcBef>
                          <a:spcPts val="0"/>
                        </a:spcBef>
                        <a:spcAft>
                          <a:spcPts val="0"/>
                        </a:spcAft>
                      </a:pPr>
                      <a:r>
                        <a:rPr lang="en-US" sz="1600" u="none" strike="noStrike" dirty="0">
                          <a:effectLst/>
                          <a:latin typeface="Garamond" panose="02020404030301010803" pitchFamily="18" charset="0"/>
                        </a:rPr>
                        <a:t>X</a:t>
                      </a:r>
                      <a:endParaRPr lang="en-US" sz="2100" b="0" i="0" u="none" strike="noStrike" dirty="0">
                        <a:effectLst/>
                        <a:latin typeface="Garamond" panose="02020404030301010803" pitchFamily="18" charset="0"/>
                      </a:endParaRPr>
                    </a:p>
                  </a:txBody>
                  <a:tcPr marL="8569" marR="8569" marT="8569" marB="4112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1600" u="none" strike="noStrike" dirty="0">
                          <a:effectLst/>
                          <a:latin typeface="Garamond" panose="02020404030301010803" pitchFamily="18" charset="0"/>
                        </a:rPr>
                        <a:t>X</a:t>
                      </a:r>
                      <a:endParaRPr lang="en-US" sz="2100" b="0" i="0" u="none" strike="noStrike" dirty="0">
                        <a:effectLst/>
                        <a:latin typeface="Garamond" panose="02020404030301010803" pitchFamily="18" charset="0"/>
                      </a:endParaRPr>
                    </a:p>
                  </a:txBody>
                  <a:tcPr marL="8569" marR="8569" marT="8569" marB="4112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spcBef>
                          <a:spcPts val="0"/>
                        </a:spcBef>
                        <a:spcAft>
                          <a:spcPts val="0"/>
                        </a:spcAft>
                      </a:pPr>
                      <a:endParaRPr lang="en-US" sz="2100" b="0" i="0" u="none" strike="noStrike">
                        <a:effectLst/>
                        <a:latin typeface="Garamond" panose="02020404030301010803" pitchFamily="18" charset="0"/>
                      </a:endParaRPr>
                    </a:p>
                  </a:txBody>
                  <a:tcPr marL="8569" marR="8569" marT="8569" marB="4112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1600" u="none" strike="noStrike">
                          <a:effectLst/>
                          <a:latin typeface="Garamond" panose="02020404030301010803" pitchFamily="18" charset="0"/>
                        </a:rPr>
                        <a:t>X</a:t>
                      </a:r>
                      <a:endParaRPr lang="en-US" sz="2100" b="0" i="0" u="none" strike="noStrike">
                        <a:effectLst/>
                        <a:latin typeface="Garamond" panose="02020404030301010803" pitchFamily="18" charset="0"/>
                      </a:endParaRPr>
                    </a:p>
                  </a:txBody>
                  <a:tcPr marL="8569" marR="8569" marT="8569" marB="4112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2227660"/>
                  </a:ext>
                </a:extLst>
              </a:tr>
              <a:tr h="374817">
                <a:tc>
                  <a:txBody>
                    <a:bodyPr/>
                    <a:lstStyle/>
                    <a:p>
                      <a:pPr algn="r" rtl="0" fontAlgn="ctr">
                        <a:spcBef>
                          <a:spcPts val="0"/>
                        </a:spcBef>
                        <a:spcAft>
                          <a:spcPts val="0"/>
                        </a:spcAft>
                      </a:pPr>
                      <a:r>
                        <a:rPr lang="en-US" sz="2100" u="none" strike="noStrike" dirty="0">
                          <a:effectLst/>
                          <a:latin typeface="Garamond" panose="02020404030301010803" pitchFamily="18" charset="0"/>
                        </a:rPr>
                        <a:t>District YP &amp; Risk Managers</a:t>
                      </a:r>
                      <a:endParaRPr lang="en-US" sz="2700" b="0" i="0" u="none" strike="noStrike" dirty="0">
                        <a:effectLst/>
                        <a:latin typeface="Garamond" panose="02020404030301010803" pitchFamily="18" charset="0"/>
                      </a:endParaRPr>
                    </a:p>
                  </a:txBody>
                  <a:tcPr marL="8569" marR="8569" marT="8569" marB="41128" anchor="b">
                    <a:lnR w="12700" cap="flat" cmpd="sng" algn="ctr">
                      <a:solidFill>
                        <a:schemeClr val="tx1"/>
                      </a:solidFill>
                      <a:prstDash val="solid"/>
                      <a:round/>
                      <a:headEnd type="none" w="med" len="med"/>
                      <a:tailEnd type="none" w="med" len="med"/>
                    </a:lnR>
                  </a:tcPr>
                </a:tc>
                <a:tc>
                  <a:txBody>
                    <a:bodyPr/>
                    <a:lstStyle/>
                    <a:p>
                      <a:pPr algn="ctr" rtl="0" fontAlgn="ctr">
                        <a:spcBef>
                          <a:spcPts val="0"/>
                        </a:spcBef>
                        <a:spcAft>
                          <a:spcPts val="0"/>
                        </a:spcAft>
                      </a:pPr>
                      <a:r>
                        <a:rPr lang="en-US" sz="1600" u="none" strike="noStrike" dirty="0">
                          <a:effectLst/>
                          <a:latin typeface="Garamond" panose="02020404030301010803" pitchFamily="18" charset="0"/>
                        </a:rPr>
                        <a:t>X</a:t>
                      </a:r>
                      <a:endParaRPr lang="en-US" sz="2100" b="0" i="0" u="none" strike="noStrike" dirty="0">
                        <a:effectLst/>
                        <a:latin typeface="Garamond" panose="02020404030301010803" pitchFamily="18" charset="0"/>
                      </a:endParaRPr>
                    </a:p>
                  </a:txBody>
                  <a:tcPr marL="8569" marR="8569" marT="8569" marB="4112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1600" u="none" strike="noStrike" dirty="0">
                          <a:effectLst/>
                          <a:latin typeface="Garamond" panose="02020404030301010803" pitchFamily="18" charset="0"/>
                        </a:rPr>
                        <a:t>X</a:t>
                      </a:r>
                      <a:endParaRPr lang="en-US" sz="2100" b="0" i="0" u="none" strike="noStrike" dirty="0">
                        <a:effectLst/>
                        <a:latin typeface="Garamond" panose="02020404030301010803" pitchFamily="18" charset="0"/>
                      </a:endParaRPr>
                    </a:p>
                  </a:txBody>
                  <a:tcPr marL="8569" marR="8569" marT="8569" marB="4112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0" algn="ctr" rtl="0" fontAlgn="ctr">
                        <a:lnSpc>
                          <a:spcPct val="100000"/>
                        </a:lnSpc>
                        <a:spcBef>
                          <a:spcPts val="0"/>
                        </a:spcBef>
                        <a:spcAft>
                          <a:spcPts val="0"/>
                        </a:spcAft>
                        <a:buNone/>
                      </a:pPr>
                      <a:r>
                        <a:rPr lang="en-US" sz="1600" b="0" i="0" u="none" strike="noStrike" cap="none" dirty="0">
                          <a:solidFill>
                            <a:schemeClr val="dk1"/>
                          </a:solidFill>
                          <a:effectLst/>
                          <a:latin typeface="Garamond" panose="02020404030301010803" pitchFamily="18" charset="0"/>
                          <a:ea typeface="+mn-ea"/>
                          <a:cs typeface="+mn-cs"/>
                          <a:sym typeface="Arial"/>
                        </a:rPr>
                        <a:t>X – 6 courses</a:t>
                      </a:r>
                    </a:p>
                  </a:txBody>
                  <a:tcPr marL="8569" marR="8569" marT="8569" marB="4112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1600" u="none" strike="noStrike">
                          <a:effectLst/>
                          <a:latin typeface="Garamond" panose="02020404030301010803" pitchFamily="18" charset="0"/>
                        </a:rPr>
                        <a:t>X</a:t>
                      </a:r>
                      <a:endParaRPr lang="en-US" sz="2100" b="0" i="0" u="none" strike="noStrike">
                        <a:effectLst/>
                        <a:latin typeface="Garamond" panose="02020404030301010803" pitchFamily="18" charset="0"/>
                      </a:endParaRPr>
                    </a:p>
                  </a:txBody>
                  <a:tcPr marL="8569" marR="8569" marT="8569" marB="4112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2816524"/>
                  </a:ext>
                </a:extLst>
              </a:tr>
              <a:tr h="374817">
                <a:tc>
                  <a:txBody>
                    <a:bodyPr/>
                    <a:lstStyle/>
                    <a:p>
                      <a:pPr algn="r" rtl="0" fontAlgn="ctr">
                        <a:spcBef>
                          <a:spcPts val="0"/>
                        </a:spcBef>
                        <a:spcAft>
                          <a:spcPts val="0"/>
                        </a:spcAft>
                      </a:pPr>
                      <a:r>
                        <a:rPr lang="en-US" sz="2100" u="none" strike="noStrike" dirty="0">
                          <a:effectLst/>
                          <a:latin typeface="Garamond" panose="02020404030301010803" pitchFamily="18" charset="0"/>
                        </a:rPr>
                        <a:t>SLP District Admins</a:t>
                      </a:r>
                      <a:endParaRPr lang="en-US" sz="2700" b="0" i="0" u="none" strike="noStrike" dirty="0">
                        <a:effectLst/>
                        <a:latin typeface="Garamond" panose="02020404030301010803" pitchFamily="18" charset="0"/>
                      </a:endParaRPr>
                    </a:p>
                  </a:txBody>
                  <a:tcPr marL="8569" marR="8569" marT="8569" marB="41128" anchor="b">
                    <a:lnR w="12700" cap="flat" cmpd="sng" algn="ctr">
                      <a:solidFill>
                        <a:schemeClr val="tx1"/>
                      </a:solidFill>
                      <a:prstDash val="solid"/>
                      <a:round/>
                      <a:headEnd type="none" w="med" len="med"/>
                      <a:tailEnd type="none" w="med" len="med"/>
                    </a:lnR>
                  </a:tcPr>
                </a:tc>
                <a:tc>
                  <a:txBody>
                    <a:bodyPr/>
                    <a:lstStyle/>
                    <a:p>
                      <a:pPr algn="ctr" rtl="0" fontAlgn="ctr">
                        <a:spcBef>
                          <a:spcPts val="0"/>
                        </a:spcBef>
                        <a:spcAft>
                          <a:spcPts val="0"/>
                        </a:spcAft>
                      </a:pPr>
                      <a:r>
                        <a:rPr lang="en-US" sz="1600" u="none" strike="noStrike">
                          <a:effectLst/>
                          <a:latin typeface="Garamond" panose="02020404030301010803" pitchFamily="18" charset="0"/>
                        </a:rPr>
                        <a:t>X</a:t>
                      </a:r>
                      <a:endParaRPr lang="en-US" sz="2100" b="0" i="0" u="none" strike="noStrike">
                        <a:effectLst/>
                        <a:latin typeface="Garamond" panose="02020404030301010803" pitchFamily="18" charset="0"/>
                      </a:endParaRPr>
                    </a:p>
                  </a:txBody>
                  <a:tcPr marL="8569" marR="8569" marT="8569" marB="4112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1600" u="none" strike="noStrike" dirty="0">
                          <a:effectLst/>
                          <a:latin typeface="Garamond" panose="02020404030301010803" pitchFamily="18" charset="0"/>
                        </a:rPr>
                        <a:t>X</a:t>
                      </a:r>
                      <a:endParaRPr lang="en-US" sz="2100" b="0" i="0" u="none" strike="noStrike" dirty="0">
                        <a:effectLst/>
                        <a:latin typeface="Garamond" panose="02020404030301010803" pitchFamily="18" charset="0"/>
                      </a:endParaRPr>
                    </a:p>
                  </a:txBody>
                  <a:tcPr marL="8569" marR="8569" marT="8569" marB="4112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1600" u="none" strike="noStrike" dirty="0">
                          <a:effectLst/>
                          <a:latin typeface="Garamond" panose="02020404030301010803" pitchFamily="18" charset="0"/>
                        </a:rPr>
                        <a:t>X – 6 courses</a:t>
                      </a:r>
                      <a:endParaRPr lang="en-US" sz="2100" b="0" i="0" u="none" strike="noStrike" dirty="0">
                        <a:effectLst/>
                        <a:latin typeface="Garamond" panose="02020404030301010803" pitchFamily="18" charset="0"/>
                      </a:endParaRPr>
                    </a:p>
                  </a:txBody>
                  <a:tcPr marL="8569" marR="8569" marT="8569" marB="4112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spcBef>
                          <a:spcPts val="0"/>
                        </a:spcBef>
                        <a:spcAft>
                          <a:spcPts val="0"/>
                        </a:spcAft>
                      </a:pPr>
                      <a:endParaRPr lang="en-US" sz="2100" b="0" i="0" u="none" strike="noStrike">
                        <a:effectLst/>
                        <a:latin typeface="Garamond" panose="02020404030301010803" pitchFamily="18" charset="0"/>
                      </a:endParaRPr>
                    </a:p>
                  </a:txBody>
                  <a:tcPr marL="8569" marR="8569" marT="8569" marB="4112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1730311"/>
                  </a:ext>
                </a:extLst>
              </a:tr>
              <a:tr h="374817">
                <a:tc>
                  <a:txBody>
                    <a:bodyPr/>
                    <a:lstStyle/>
                    <a:p>
                      <a:pPr algn="r" rtl="0" fontAlgn="ctr">
                        <a:spcBef>
                          <a:spcPts val="0"/>
                        </a:spcBef>
                        <a:spcAft>
                          <a:spcPts val="0"/>
                        </a:spcAft>
                      </a:pPr>
                      <a:r>
                        <a:rPr lang="en-US" sz="2100" u="none" strike="noStrike" dirty="0">
                          <a:effectLst/>
                          <a:latin typeface="Garamond" panose="02020404030301010803" pitchFamily="18" charset="0"/>
                        </a:rPr>
                        <a:t>KI member SLP Advisor</a:t>
                      </a:r>
                      <a:endParaRPr lang="en-US" sz="2700" b="0" i="0" u="none" strike="noStrike" dirty="0">
                        <a:effectLst/>
                        <a:latin typeface="Garamond" panose="02020404030301010803" pitchFamily="18" charset="0"/>
                      </a:endParaRPr>
                    </a:p>
                  </a:txBody>
                  <a:tcPr marL="8569" marR="8569" marT="8569" marB="41128" anchor="b">
                    <a:lnR w="12700" cap="flat" cmpd="sng" algn="ctr">
                      <a:solidFill>
                        <a:schemeClr val="tx1"/>
                      </a:solidFill>
                      <a:prstDash val="solid"/>
                      <a:round/>
                      <a:headEnd type="none" w="med" len="med"/>
                      <a:tailEnd type="none" w="med" len="med"/>
                    </a:lnR>
                  </a:tcPr>
                </a:tc>
                <a:tc>
                  <a:txBody>
                    <a:bodyPr/>
                    <a:lstStyle/>
                    <a:p>
                      <a:pPr algn="ctr" rtl="0" fontAlgn="ctr">
                        <a:spcBef>
                          <a:spcPts val="0"/>
                        </a:spcBef>
                        <a:spcAft>
                          <a:spcPts val="0"/>
                        </a:spcAft>
                      </a:pPr>
                      <a:r>
                        <a:rPr lang="en-US" sz="1600" u="none" strike="noStrike">
                          <a:effectLst/>
                          <a:latin typeface="Garamond" panose="02020404030301010803" pitchFamily="18" charset="0"/>
                        </a:rPr>
                        <a:t>X</a:t>
                      </a:r>
                      <a:endParaRPr lang="en-US" sz="2100" b="0" i="0" u="none" strike="noStrike">
                        <a:effectLst/>
                        <a:latin typeface="Garamond" panose="02020404030301010803" pitchFamily="18" charset="0"/>
                      </a:endParaRPr>
                    </a:p>
                  </a:txBody>
                  <a:tcPr marL="8569" marR="8569" marT="8569" marB="4112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1600" u="none" strike="noStrike">
                          <a:effectLst/>
                          <a:latin typeface="Garamond" panose="02020404030301010803" pitchFamily="18" charset="0"/>
                        </a:rPr>
                        <a:t>X</a:t>
                      </a:r>
                      <a:endParaRPr lang="en-US" sz="2100" b="0" i="0" u="none" strike="noStrike">
                        <a:effectLst/>
                        <a:latin typeface="Garamond" panose="02020404030301010803" pitchFamily="18" charset="0"/>
                      </a:endParaRPr>
                    </a:p>
                  </a:txBody>
                  <a:tcPr marL="8569" marR="8569" marT="8569" marB="4112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1600" u="none" strike="noStrike">
                          <a:effectLst/>
                          <a:latin typeface="Garamond" panose="02020404030301010803" pitchFamily="18" charset="0"/>
                        </a:rPr>
                        <a:t>X – 6 courses</a:t>
                      </a:r>
                      <a:endParaRPr lang="en-US" sz="2100" b="0" i="0" u="none" strike="noStrike">
                        <a:effectLst/>
                        <a:latin typeface="Garamond" panose="02020404030301010803" pitchFamily="18" charset="0"/>
                      </a:endParaRPr>
                    </a:p>
                  </a:txBody>
                  <a:tcPr marL="8569" marR="8569" marT="8569" marB="4112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spcBef>
                          <a:spcPts val="0"/>
                        </a:spcBef>
                        <a:spcAft>
                          <a:spcPts val="0"/>
                        </a:spcAft>
                      </a:pPr>
                      <a:endParaRPr lang="en-US" sz="2100" b="0" i="0" u="none" strike="noStrike">
                        <a:effectLst/>
                        <a:latin typeface="Garamond" panose="02020404030301010803" pitchFamily="18" charset="0"/>
                      </a:endParaRPr>
                    </a:p>
                  </a:txBody>
                  <a:tcPr marL="8569" marR="8569" marT="8569" marB="4112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4893526"/>
                  </a:ext>
                </a:extLst>
              </a:tr>
              <a:tr h="699937">
                <a:tc>
                  <a:txBody>
                    <a:bodyPr/>
                    <a:lstStyle/>
                    <a:p>
                      <a:pPr algn="r" rtl="0" fontAlgn="ctr">
                        <a:spcBef>
                          <a:spcPts val="0"/>
                        </a:spcBef>
                        <a:spcAft>
                          <a:spcPts val="0"/>
                        </a:spcAft>
                      </a:pPr>
                      <a:r>
                        <a:rPr lang="en-US" sz="2100" u="none" strike="noStrike" dirty="0">
                          <a:effectLst/>
                          <a:latin typeface="Garamond" panose="02020404030301010803" pitchFamily="18" charset="0"/>
                        </a:rPr>
                        <a:t>Teacher/Faculty Advisor </a:t>
                      </a:r>
                      <a:br>
                        <a:rPr lang="en-US" sz="2100" u="none" strike="noStrike" dirty="0">
                          <a:effectLst/>
                          <a:latin typeface="Garamond" panose="02020404030301010803" pitchFamily="18" charset="0"/>
                        </a:rPr>
                      </a:br>
                      <a:r>
                        <a:rPr lang="en-US" sz="2100" u="none" strike="noStrike" dirty="0">
                          <a:effectLst/>
                          <a:latin typeface="Garamond" panose="02020404030301010803" pitchFamily="18" charset="0"/>
                        </a:rPr>
                        <a:t>(not KI member)</a:t>
                      </a:r>
                      <a:endParaRPr lang="en-US" sz="2700" b="0" i="0" u="none" strike="noStrike" dirty="0">
                        <a:effectLst/>
                        <a:latin typeface="Garamond" panose="02020404030301010803" pitchFamily="18" charset="0"/>
                      </a:endParaRPr>
                    </a:p>
                  </a:txBody>
                  <a:tcPr marL="8569" marR="8569" marT="8569" marB="41128" anchor="b">
                    <a:lnR w="12700" cap="flat" cmpd="sng" algn="ctr">
                      <a:solidFill>
                        <a:schemeClr val="tx1"/>
                      </a:solidFill>
                      <a:prstDash val="solid"/>
                      <a:round/>
                      <a:headEnd type="none" w="med" len="med"/>
                      <a:tailEnd type="none" w="med" len="med"/>
                    </a:lnR>
                  </a:tcPr>
                </a:tc>
                <a:tc>
                  <a:txBody>
                    <a:bodyPr/>
                    <a:lstStyle/>
                    <a:p>
                      <a:pPr algn="ctr" rtl="0" fontAlgn="ctr">
                        <a:spcBef>
                          <a:spcPts val="0"/>
                        </a:spcBef>
                        <a:spcAft>
                          <a:spcPts val="0"/>
                        </a:spcAft>
                      </a:pPr>
                      <a:r>
                        <a:rPr lang="en-US" sz="1300" u="none" strike="noStrike" dirty="0">
                          <a:effectLst/>
                          <a:latin typeface="Garamond" panose="02020404030301010803" pitchFamily="18" charset="0"/>
                        </a:rPr>
                        <a:t>X - If serving as chaperone off school grounds</a:t>
                      </a:r>
                      <a:endParaRPr lang="en-US" sz="2700" b="0" i="0" u="none" strike="noStrike" dirty="0">
                        <a:effectLst/>
                        <a:latin typeface="Garamond" panose="02020404030301010803" pitchFamily="18" charset="0"/>
                      </a:endParaRPr>
                    </a:p>
                  </a:txBody>
                  <a:tcPr marL="8569" marR="8569" marT="8569" marB="4112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1600" u="none" strike="noStrike" dirty="0">
                          <a:effectLst/>
                          <a:latin typeface="Garamond" panose="02020404030301010803" pitchFamily="18" charset="0"/>
                        </a:rPr>
                        <a:t>X</a:t>
                      </a:r>
                      <a:endParaRPr lang="en-US" sz="2100" b="0" i="0" u="none" strike="noStrike" dirty="0">
                        <a:effectLst/>
                        <a:latin typeface="Garamond" panose="02020404030301010803" pitchFamily="18" charset="0"/>
                      </a:endParaRPr>
                    </a:p>
                  </a:txBody>
                  <a:tcPr marL="8569" marR="8569" marT="8569" marB="4112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spcBef>
                          <a:spcPts val="0"/>
                        </a:spcBef>
                        <a:spcAft>
                          <a:spcPts val="0"/>
                        </a:spcAft>
                      </a:pPr>
                      <a:endParaRPr lang="en-US" sz="2100" b="0" i="0" u="none" strike="noStrike" dirty="0">
                        <a:effectLst/>
                        <a:latin typeface="Garamond" panose="02020404030301010803" pitchFamily="18" charset="0"/>
                      </a:endParaRPr>
                    </a:p>
                  </a:txBody>
                  <a:tcPr marL="8569" marR="8569" marT="8569" marB="4112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1600" u="none" strike="noStrike">
                          <a:effectLst/>
                          <a:latin typeface="Garamond" panose="02020404030301010803" pitchFamily="18" charset="0"/>
                        </a:rPr>
                        <a:t>X</a:t>
                      </a:r>
                      <a:endParaRPr lang="en-US" sz="2100" b="0" i="0" u="none" strike="noStrike">
                        <a:effectLst/>
                        <a:latin typeface="Garamond" panose="02020404030301010803" pitchFamily="18" charset="0"/>
                      </a:endParaRPr>
                    </a:p>
                  </a:txBody>
                  <a:tcPr marL="8569" marR="8569" marT="8569" marB="4112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699199"/>
                  </a:ext>
                </a:extLst>
              </a:tr>
              <a:tr h="374817">
                <a:tc>
                  <a:txBody>
                    <a:bodyPr/>
                    <a:lstStyle/>
                    <a:p>
                      <a:pPr algn="r" rtl="0" fontAlgn="ctr">
                        <a:spcBef>
                          <a:spcPts val="0"/>
                        </a:spcBef>
                        <a:spcAft>
                          <a:spcPts val="0"/>
                        </a:spcAft>
                      </a:pPr>
                      <a:r>
                        <a:rPr lang="en-US" sz="2100" u="none" strike="noStrike" dirty="0">
                          <a:effectLst/>
                          <a:latin typeface="Garamond" panose="02020404030301010803" pitchFamily="18" charset="0"/>
                        </a:rPr>
                        <a:t>KI member chaperoning SLP event</a:t>
                      </a:r>
                      <a:endParaRPr lang="en-US" sz="2700" b="0" i="0" u="none" strike="noStrike" dirty="0">
                        <a:effectLst/>
                        <a:latin typeface="Garamond" panose="02020404030301010803" pitchFamily="18" charset="0"/>
                      </a:endParaRPr>
                    </a:p>
                  </a:txBody>
                  <a:tcPr marL="8569" marR="8569" marT="8569" marB="41128" anchor="b">
                    <a:lnR w="12700" cap="flat" cmpd="sng" algn="ctr">
                      <a:solidFill>
                        <a:schemeClr val="tx1"/>
                      </a:solidFill>
                      <a:prstDash val="solid"/>
                      <a:round/>
                      <a:headEnd type="none" w="med" len="med"/>
                      <a:tailEnd type="none" w="med" len="med"/>
                    </a:lnR>
                  </a:tcPr>
                </a:tc>
                <a:tc>
                  <a:txBody>
                    <a:bodyPr/>
                    <a:lstStyle/>
                    <a:p>
                      <a:pPr algn="ctr" rtl="0" fontAlgn="ctr">
                        <a:spcBef>
                          <a:spcPts val="0"/>
                        </a:spcBef>
                        <a:spcAft>
                          <a:spcPts val="0"/>
                        </a:spcAft>
                      </a:pPr>
                      <a:r>
                        <a:rPr lang="en-US" sz="1600" u="none" strike="noStrike">
                          <a:effectLst/>
                          <a:latin typeface="Garamond" panose="02020404030301010803" pitchFamily="18" charset="0"/>
                        </a:rPr>
                        <a:t>X</a:t>
                      </a:r>
                      <a:endParaRPr lang="en-US" sz="2100" b="0" i="0" u="none" strike="noStrike">
                        <a:effectLst/>
                        <a:latin typeface="Garamond" panose="02020404030301010803" pitchFamily="18" charset="0"/>
                      </a:endParaRPr>
                    </a:p>
                  </a:txBody>
                  <a:tcPr marL="8569" marR="8569" marT="8569" marB="4112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1600" u="none" strike="noStrike">
                          <a:effectLst/>
                          <a:latin typeface="Garamond" panose="02020404030301010803" pitchFamily="18" charset="0"/>
                        </a:rPr>
                        <a:t>x</a:t>
                      </a:r>
                      <a:endParaRPr lang="en-US" sz="2100" b="0" i="0" u="none" strike="noStrike">
                        <a:effectLst/>
                        <a:latin typeface="Garamond" panose="02020404030301010803" pitchFamily="18" charset="0"/>
                      </a:endParaRPr>
                    </a:p>
                  </a:txBody>
                  <a:tcPr marL="8569" marR="8569" marT="8569" marB="4112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1600" u="none" strike="noStrike" dirty="0">
                          <a:effectLst/>
                          <a:latin typeface="Garamond" panose="02020404030301010803" pitchFamily="18" charset="0"/>
                        </a:rPr>
                        <a:t>X – 3 courses</a:t>
                      </a:r>
                      <a:endParaRPr lang="en-US" sz="2100" b="0" i="0" u="none" strike="noStrike" dirty="0">
                        <a:effectLst/>
                        <a:latin typeface="Garamond" panose="02020404030301010803" pitchFamily="18" charset="0"/>
                      </a:endParaRPr>
                    </a:p>
                  </a:txBody>
                  <a:tcPr marL="8569" marR="8569" marT="8569" marB="4112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spcBef>
                          <a:spcPts val="0"/>
                        </a:spcBef>
                        <a:spcAft>
                          <a:spcPts val="0"/>
                        </a:spcAft>
                      </a:pPr>
                      <a:endParaRPr lang="en-US" sz="2100" b="0" i="0" u="none" strike="noStrike">
                        <a:effectLst/>
                        <a:latin typeface="Garamond" panose="02020404030301010803" pitchFamily="18" charset="0"/>
                      </a:endParaRPr>
                    </a:p>
                  </a:txBody>
                  <a:tcPr marL="8569" marR="8569" marT="8569" marB="4112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7618493"/>
                  </a:ext>
                </a:extLst>
              </a:tr>
              <a:tr h="374817">
                <a:tc>
                  <a:txBody>
                    <a:bodyPr/>
                    <a:lstStyle/>
                    <a:p>
                      <a:pPr algn="r" rtl="0" fontAlgn="ctr">
                        <a:spcBef>
                          <a:spcPts val="0"/>
                        </a:spcBef>
                        <a:spcAft>
                          <a:spcPts val="0"/>
                        </a:spcAft>
                      </a:pPr>
                      <a:r>
                        <a:rPr lang="en-US" sz="2100" u="none" strike="noStrike" dirty="0">
                          <a:effectLst/>
                          <a:latin typeface="Garamond" panose="02020404030301010803" pitchFamily="18" charset="0"/>
                        </a:rPr>
                        <a:t>Non-KI member chaperone</a:t>
                      </a:r>
                      <a:endParaRPr lang="en-US" sz="2700" b="0" i="0" u="none" strike="noStrike" dirty="0">
                        <a:effectLst/>
                        <a:latin typeface="Garamond" panose="02020404030301010803" pitchFamily="18" charset="0"/>
                      </a:endParaRPr>
                    </a:p>
                  </a:txBody>
                  <a:tcPr marL="8569" marR="8569" marT="8569" marB="41128" anchor="b">
                    <a:lnR w="12700" cap="flat" cmpd="sng" algn="ctr">
                      <a:solidFill>
                        <a:schemeClr val="tx1"/>
                      </a:solidFill>
                      <a:prstDash val="solid"/>
                      <a:round/>
                      <a:headEnd type="none" w="med" len="med"/>
                      <a:tailEnd type="none" w="med" len="med"/>
                    </a:lnR>
                  </a:tcPr>
                </a:tc>
                <a:tc>
                  <a:txBody>
                    <a:bodyPr/>
                    <a:lstStyle/>
                    <a:p>
                      <a:pPr algn="ctr" rtl="0" fontAlgn="ctr">
                        <a:spcBef>
                          <a:spcPts val="0"/>
                        </a:spcBef>
                        <a:spcAft>
                          <a:spcPts val="0"/>
                        </a:spcAft>
                      </a:pPr>
                      <a:r>
                        <a:rPr lang="en-US" sz="1600" u="none" strike="noStrike">
                          <a:effectLst/>
                          <a:latin typeface="Garamond" panose="02020404030301010803" pitchFamily="18" charset="0"/>
                        </a:rPr>
                        <a:t>X</a:t>
                      </a:r>
                      <a:endParaRPr lang="en-US" sz="2100" b="0" i="0" u="none" strike="noStrike">
                        <a:effectLst/>
                        <a:latin typeface="Garamond" panose="02020404030301010803" pitchFamily="18" charset="0"/>
                      </a:endParaRPr>
                    </a:p>
                  </a:txBody>
                  <a:tcPr marL="8569" marR="8569" marT="8569" marB="4112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1600" u="none" strike="noStrike">
                          <a:effectLst/>
                          <a:latin typeface="Garamond" panose="02020404030301010803" pitchFamily="18" charset="0"/>
                        </a:rPr>
                        <a:t>X</a:t>
                      </a:r>
                      <a:endParaRPr lang="en-US" sz="2100" b="0" i="0" u="none" strike="noStrike">
                        <a:effectLst/>
                        <a:latin typeface="Garamond" panose="02020404030301010803" pitchFamily="18" charset="0"/>
                      </a:endParaRPr>
                    </a:p>
                  </a:txBody>
                  <a:tcPr marL="8569" marR="8569" marT="8569" marB="4112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1600" u="none" strike="noStrike" dirty="0">
                          <a:effectLst/>
                          <a:latin typeface="Garamond" panose="02020404030301010803" pitchFamily="18" charset="0"/>
                        </a:rPr>
                        <a:t>X – 3 courses</a:t>
                      </a:r>
                      <a:endParaRPr lang="en-US" sz="2100" b="0" i="0" u="none" strike="noStrike" dirty="0">
                        <a:effectLst/>
                        <a:latin typeface="Garamond" panose="02020404030301010803" pitchFamily="18" charset="0"/>
                      </a:endParaRPr>
                    </a:p>
                  </a:txBody>
                  <a:tcPr marL="8569" marR="8569" marT="8569" marB="4112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spcBef>
                          <a:spcPts val="0"/>
                        </a:spcBef>
                        <a:spcAft>
                          <a:spcPts val="0"/>
                        </a:spcAft>
                      </a:pPr>
                      <a:endParaRPr lang="en-US" sz="2100" b="0" i="0" u="none" strike="noStrike" dirty="0">
                        <a:effectLst/>
                        <a:latin typeface="Garamond" panose="02020404030301010803" pitchFamily="18" charset="0"/>
                      </a:endParaRPr>
                    </a:p>
                  </a:txBody>
                  <a:tcPr marL="8569" marR="8569" marT="8569" marB="4112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8709527"/>
                  </a:ext>
                </a:extLst>
              </a:tr>
              <a:tr h="699937">
                <a:tc>
                  <a:txBody>
                    <a:bodyPr/>
                    <a:lstStyle/>
                    <a:p>
                      <a:pPr algn="r" rtl="0" fontAlgn="ctr">
                        <a:spcBef>
                          <a:spcPts val="0"/>
                        </a:spcBef>
                        <a:spcAft>
                          <a:spcPts val="0"/>
                        </a:spcAft>
                      </a:pPr>
                      <a:r>
                        <a:rPr lang="en-US" sz="2100" u="none" strike="noStrike" dirty="0">
                          <a:effectLst/>
                          <a:latin typeface="Garamond" panose="02020404030301010803" pitchFamily="18" charset="0"/>
                        </a:rPr>
                        <a:t>KI club President or member, not working with youth</a:t>
                      </a:r>
                      <a:endParaRPr lang="en-US" sz="2700" b="0" i="0" u="none" strike="noStrike" dirty="0">
                        <a:effectLst/>
                        <a:latin typeface="Garamond" panose="02020404030301010803" pitchFamily="18" charset="0"/>
                      </a:endParaRPr>
                    </a:p>
                  </a:txBody>
                  <a:tcPr marL="8569" marR="8569" marT="8569" marB="41128" anchor="b">
                    <a:lnR w="12700" cap="flat" cmpd="sng" algn="ctr">
                      <a:solidFill>
                        <a:schemeClr val="tx1"/>
                      </a:solidFill>
                      <a:prstDash val="solid"/>
                      <a:round/>
                      <a:headEnd type="none" w="med" len="med"/>
                      <a:tailEnd type="none" w="med" len="med"/>
                    </a:lnR>
                  </a:tcPr>
                </a:tc>
                <a:tc>
                  <a:txBody>
                    <a:bodyPr/>
                    <a:lstStyle/>
                    <a:p>
                      <a:pPr algn="ctr" fontAlgn="t">
                        <a:spcBef>
                          <a:spcPts val="0"/>
                        </a:spcBef>
                        <a:spcAft>
                          <a:spcPts val="0"/>
                        </a:spcAft>
                      </a:pPr>
                      <a:endParaRPr lang="en-US" sz="2100" b="0" i="0" u="none" strike="noStrike">
                        <a:effectLst/>
                        <a:latin typeface="Garamond" panose="02020404030301010803" pitchFamily="18" charset="0"/>
                      </a:endParaRPr>
                    </a:p>
                  </a:txBody>
                  <a:tcPr marL="8569" marR="8569" marT="8569" marB="4112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1600" u="none" strike="noStrike">
                          <a:effectLst/>
                          <a:latin typeface="Garamond" panose="02020404030301010803" pitchFamily="18" charset="0"/>
                        </a:rPr>
                        <a:t>X</a:t>
                      </a:r>
                      <a:endParaRPr lang="en-US" sz="2100" b="0" i="0" u="none" strike="noStrike">
                        <a:effectLst/>
                        <a:latin typeface="Garamond" panose="02020404030301010803" pitchFamily="18" charset="0"/>
                      </a:endParaRPr>
                    </a:p>
                  </a:txBody>
                  <a:tcPr marL="8569" marR="8569" marT="8569" marB="4112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spcBef>
                          <a:spcPts val="0"/>
                        </a:spcBef>
                        <a:spcAft>
                          <a:spcPts val="0"/>
                        </a:spcAft>
                      </a:pPr>
                      <a:endParaRPr lang="en-US" sz="2100" b="0" i="0" u="none" strike="noStrike">
                        <a:effectLst/>
                        <a:latin typeface="Garamond" panose="02020404030301010803" pitchFamily="18" charset="0"/>
                      </a:endParaRPr>
                    </a:p>
                  </a:txBody>
                  <a:tcPr marL="8569" marR="8569" marT="8569" marB="4112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1600" u="none" strike="noStrike" dirty="0">
                          <a:effectLst/>
                          <a:latin typeface="Garamond" panose="02020404030301010803" pitchFamily="18" charset="0"/>
                        </a:rPr>
                        <a:t>X</a:t>
                      </a:r>
                      <a:endParaRPr lang="en-US" sz="2100" b="0" i="0" u="none" strike="noStrike" dirty="0">
                        <a:effectLst/>
                        <a:latin typeface="Garamond" panose="02020404030301010803" pitchFamily="18" charset="0"/>
                      </a:endParaRPr>
                    </a:p>
                  </a:txBody>
                  <a:tcPr marL="8569" marR="8569" marT="8569" marB="4112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0213394"/>
                  </a:ext>
                </a:extLst>
              </a:tr>
            </a:tbl>
          </a:graphicData>
        </a:graphic>
      </p:graphicFrame>
      <p:sp>
        <p:nvSpPr>
          <p:cNvPr id="7" name="Title 6">
            <a:extLst>
              <a:ext uri="{FF2B5EF4-FFF2-40B4-BE49-F238E27FC236}">
                <a16:creationId xmlns:a16="http://schemas.microsoft.com/office/drawing/2014/main" id="{75224E80-D120-4224-A455-63E784B3DFD7}"/>
              </a:ext>
            </a:extLst>
          </p:cNvPr>
          <p:cNvSpPr>
            <a:spLocks noGrp="1"/>
          </p:cNvSpPr>
          <p:nvPr>
            <p:ph type="title"/>
          </p:nvPr>
        </p:nvSpPr>
        <p:spPr/>
        <p:txBody>
          <a:bodyPr>
            <a:noAutofit/>
          </a:bodyPr>
          <a:lstStyle/>
          <a:p>
            <a:r>
              <a:rPr lang="en-US" sz="4400" dirty="0"/>
              <a:t>Youth Protection Requirements by KI Position</a:t>
            </a:r>
          </a:p>
        </p:txBody>
      </p:sp>
    </p:spTree>
    <p:extLst>
      <p:ext uri="{BB962C8B-B14F-4D97-AF65-F5344CB8AC3E}">
        <p14:creationId xmlns:p14="http://schemas.microsoft.com/office/powerpoint/2010/main" val="3632732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5AEFF-8A00-4127-83B9-1ABCAC59F439}"/>
              </a:ext>
            </a:extLst>
          </p:cNvPr>
          <p:cNvSpPr>
            <a:spLocks noGrp="1"/>
          </p:cNvSpPr>
          <p:nvPr>
            <p:ph type="title"/>
          </p:nvPr>
        </p:nvSpPr>
        <p:spPr>
          <a:xfrm>
            <a:off x="1712421" y="165102"/>
            <a:ext cx="10479579" cy="1435100"/>
          </a:xfrm>
        </p:spPr>
        <p:txBody>
          <a:bodyPr>
            <a:noAutofit/>
          </a:bodyPr>
          <a:lstStyle/>
          <a:p>
            <a:r>
              <a:rPr lang="en-US" sz="4400" dirty="0"/>
              <a:t>Background Checks</a:t>
            </a:r>
            <a:br>
              <a:rPr lang="en-US" sz="4800" dirty="0"/>
            </a:br>
            <a:r>
              <a:rPr lang="en-US" sz="4800" b="0" dirty="0"/>
              <a:t>Requirements</a:t>
            </a:r>
            <a:endParaRPr lang="en-US" sz="4800" dirty="0"/>
          </a:p>
        </p:txBody>
      </p:sp>
      <p:sp>
        <p:nvSpPr>
          <p:cNvPr id="3" name="Text Placeholder 2">
            <a:extLst>
              <a:ext uri="{FF2B5EF4-FFF2-40B4-BE49-F238E27FC236}">
                <a16:creationId xmlns:a16="http://schemas.microsoft.com/office/drawing/2014/main" id="{04182123-A925-4BF8-81F0-5C2E12E90A17}"/>
              </a:ext>
            </a:extLst>
          </p:cNvPr>
          <p:cNvSpPr>
            <a:spLocks noGrp="1"/>
          </p:cNvSpPr>
          <p:nvPr>
            <p:ph type="body" idx="1"/>
          </p:nvPr>
        </p:nvSpPr>
        <p:spPr>
          <a:xfrm>
            <a:off x="3535680" y="1752602"/>
            <a:ext cx="8854440" cy="5105399"/>
          </a:xfrm>
        </p:spPr>
        <p:txBody>
          <a:bodyPr>
            <a:normAutofit fontScale="77500" lnSpcReduction="20000"/>
          </a:bodyPr>
          <a:lstStyle/>
          <a:p>
            <a:pPr marL="270504" indent="0">
              <a:buNone/>
            </a:pPr>
            <a:endParaRPr lang="en-US" sz="1000" dirty="0"/>
          </a:p>
          <a:p>
            <a:pPr marL="685156" indent="-202560">
              <a:spcBef>
                <a:spcPts val="800"/>
              </a:spcBef>
              <a:spcAft>
                <a:spcPts val="600"/>
              </a:spcAft>
            </a:pPr>
            <a:r>
              <a:rPr lang="en-US" sz="4100" dirty="0">
                <a:solidFill>
                  <a:srgbClr val="FF0000"/>
                </a:solidFill>
                <a:latin typeface="Garamond" panose="02020404030301010803" pitchFamily="18" charset="0"/>
              </a:rPr>
              <a:t>ALL SLP Kiwanian Advisors must have a Kiwanis cleared background check. </a:t>
            </a:r>
          </a:p>
          <a:p>
            <a:pPr marL="989948" lvl="1" indent="-202560">
              <a:spcBef>
                <a:spcPts val="800"/>
              </a:spcBef>
              <a:spcAft>
                <a:spcPts val="600"/>
              </a:spcAft>
            </a:pPr>
            <a:r>
              <a:rPr lang="en-US" dirty="0">
                <a:latin typeface="Garamond" panose="02020404030301010803" pitchFamily="18" charset="0"/>
              </a:rPr>
              <a:t>Kiwanis partnered with BGC vendor SafeVisitor – Safe Hiring Solutions to conduct US &amp; Caribbean searches. </a:t>
            </a:r>
            <a:endParaRPr lang="en-US" dirty="0">
              <a:solidFill>
                <a:srgbClr val="FF0000"/>
              </a:solidFill>
              <a:latin typeface="Garamond" panose="02020404030301010803" pitchFamily="18" charset="0"/>
            </a:endParaRPr>
          </a:p>
          <a:p>
            <a:pPr marL="685156" indent="-202560">
              <a:spcBef>
                <a:spcPts val="800"/>
              </a:spcBef>
              <a:spcAft>
                <a:spcPts val="600"/>
              </a:spcAft>
            </a:pPr>
            <a:r>
              <a:rPr lang="en-US" sz="4135" dirty="0">
                <a:latin typeface="Garamond" panose="02020404030301010803" pitchFamily="18" charset="0"/>
              </a:rPr>
              <a:t>All chaperones (club members and non-members) participating in any </a:t>
            </a:r>
            <a:r>
              <a:rPr lang="en-US" sz="4135" u="sng" dirty="0">
                <a:latin typeface="Garamond" panose="02020404030301010803" pitchFamily="18" charset="0"/>
              </a:rPr>
              <a:t>single-day off school premises </a:t>
            </a:r>
            <a:r>
              <a:rPr lang="en-US" sz="4135" dirty="0">
                <a:latin typeface="Garamond" panose="02020404030301010803" pitchFamily="18" charset="0"/>
              </a:rPr>
              <a:t>or </a:t>
            </a:r>
            <a:r>
              <a:rPr lang="en-US" sz="4135" u="sng" dirty="0">
                <a:latin typeface="Garamond" panose="02020404030301010803" pitchFamily="18" charset="0"/>
              </a:rPr>
              <a:t>overnight </a:t>
            </a:r>
            <a:r>
              <a:rPr lang="en-US" sz="4135" dirty="0">
                <a:latin typeface="Garamond" panose="02020404030301010803" pitchFamily="18" charset="0"/>
              </a:rPr>
              <a:t>SLP sponsored event must have a clear background check.</a:t>
            </a:r>
          </a:p>
          <a:p>
            <a:pPr marL="989948" lvl="1" indent="-202560">
              <a:spcBef>
                <a:spcPts val="800"/>
              </a:spcBef>
              <a:spcAft>
                <a:spcPts val="600"/>
              </a:spcAft>
            </a:pPr>
            <a:r>
              <a:rPr lang="en-US" dirty="0">
                <a:latin typeface="Garamond" panose="02020404030301010803" pitchFamily="18" charset="0"/>
              </a:rPr>
              <a:t>Non-members will need to be manually sent application</a:t>
            </a:r>
          </a:p>
        </p:txBody>
      </p:sp>
      <p:pic>
        <p:nvPicPr>
          <p:cNvPr id="5" name="Picture 4" descr="A picture containing drawing&#10;&#10;Description automatically generated">
            <a:extLst>
              <a:ext uri="{FF2B5EF4-FFF2-40B4-BE49-F238E27FC236}">
                <a16:creationId xmlns:a16="http://schemas.microsoft.com/office/drawing/2014/main" id="{DCF92977-0AF8-4AF0-83FD-436F615C2F9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0800000" flipV="1">
            <a:off x="245975" y="2547732"/>
            <a:ext cx="3875315" cy="2906485"/>
          </a:xfrm>
          <a:prstGeom prst="rect">
            <a:avLst/>
          </a:prstGeom>
        </p:spPr>
      </p:pic>
    </p:spTree>
    <p:extLst>
      <p:ext uri="{BB962C8B-B14F-4D97-AF65-F5344CB8AC3E}">
        <p14:creationId xmlns:p14="http://schemas.microsoft.com/office/powerpoint/2010/main" val="37963425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B00215B-655A-46EC-BC17-B9EE57538B68}"/>
              </a:ext>
            </a:extLst>
          </p:cNvPr>
          <p:cNvSpPr>
            <a:spLocks noGrp="1"/>
          </p:cNvSpPr>
          <p:nvPr>
            <p:ph type="body" idx="1"/>
          </p:nvPr>
        </p:nvSpPr>
        <p:spPr>
          <a:xfrm>
            <a:off x="1422401" y="1752602"/>
            <a:ext cx="10160001" cy="4825999"/>
          </a:xfrm>
        </p:spPr>
        <p:txBody>
          <a:bodyPr>
            <a:normAutofit/>
          </a:bodyPr>
          <a:lstStyle/>
          <a:p>
            <a:r>
              <a:rPr lang="en-US" sz="2800" dirty="0"/>
              <a:t>For Canadian residents, please obtain a vulnerable sector check through your local Canadian police service. Upon your receipt of the results, mail the original to Kiwanis International for verification. </a:t>
            </a:r>
          </a:p>
          <a:p>
            <a:endParaRPr lang="en-US" sz="2800" dirty="0"/>
          </a:p>
          <a:p>
            <a:r>
              <a:rPr lang="en-US" sz="2800" dirty="0"/>
              <a:t>For Caribbean, European, ASPAC countries outside of US, contact </a:t>
            </a:r>
            <a:r>
              <a:rPr lang="en-US" sz="2800" i="1" dirty="0">
                <a:hlinkClick r:id="rId3"/>
              </a:rPr>
              <a:t>backgroundchecks@kiwanis.org</a:t>
            </a:r>
            <a:r>
              <a:rPr lang="en-US" sz="2800" i="1" dirty="0"/>
              <a:t> </a:t>
            </a:r>
            <a:r>
              <a:rPr lang="en-US" sz="2800" dirty="0"/>
              <a:t>to request an individual link be sent to the KI member/advisor. </a:t>
            </a:r>
          </a:p>
          <a:p>
            <a:pPr lvl="1"/>
            <a:r>
              <a:rPr lang="en-US" sz="2800" dirty="0">
                <a:latin typeface="Garamond" panose="02020404030301010803" pitchFamily="18" charset="0"/>
              </a:rPr>
              <a:t>Our background check vendor, Safe Hiring/Visitor Solutions, works with international government agencies for screening. </a:t>
            </a:r>
          </a:p>
        </p:txBody>
      </p:sp>
      <p:pic>
        <p:nvPicPr>
          <p:cNvPr id="5" name="Picture 4" descr="A picture containing room, clock, drawing&#10;&#10;Description automatically generated">
            <a:extLst>
              <a:ext uri="{FF2B5EF4-FFF2-40B4-BE49-F238E27FC236}">
                <a16:creationId xmlns:a16="http://schemas.microsoft.com/office/drawing/2014/main" id="{C8CDAE1B-F08F-4A0C-9D2D-948EDD2F70DE}"/>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80881" y="1752600"/>
            <a:ext cx="1016000" cy="1016000"/>
          </a:xfrm>
          <a:prstGeom prst="rect">
            <a:avLst/>
          </a:prstGeom>
        </p:spPr>
      </p:pic>
      <p:pic>
        <p:nvPicPr>
          <p:cNvPr id="8" name="Picture 7" descr="A picture containing shirt, umbrella&#10;&#10;Description automatically generated">
            <a:extLst>
              <a:ext uri="{FF2B5EF4-FFF2-40B4-BE49-F238E27FC236}">
                <a16:creationId xmlns:a16="http://schemas.microsoft.com/office/drawing/2014/main" id="{A75EEE2A-58B2-479F-ABCC-7DBACB690E71}"/>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39633" y="4546600"/>
            <a:ext cx="889000" cy="889000"/>
          </a:xfrm>
          <a:prstGeom prst="rect">
            <a:avLst/>
          </a:prstGeom>
        </p:spPr>
      </p:pic>
      <p:pic>
        <p:nvPicPr>
          <p:cNvPr id="11" name="Picture 10" descr="A drawing of a cartoon character&#10;&#10;Description automatically generated">
            <a:extLst>
              <a:ext uri="{FF2B5EF4-FFF2-40B4-BE49-F238E27FC236}">
                <a16:creationId xmlns:a16="http://schemas.microsoft.com/office/drawing/2014/main" id="{CFB5F051-8744-495E-8E0F-F8D62B8DD319}"/>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359516" y="5562600"/>
            <a:ext cx="1016000" cy="5071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itle 1">
            <a:extLst>
              <a:ext uri="{FF2B5EF4-FFF2-40B4-BE49-F238E27FC236}">
                <a16:creationId xmlns:a16="http://schemas.microsoft.com/office/drawing/2014/main" id="{727C2838-385D-4877-9148-23A0AC702847}"/>
              </a:ext>
            </a:extLst>
          </p:cNvPr>
          <p:cNvSpPr>
            <a:spLocks noGrp="1"/>
          </p:cNvSpPr>
          <p:nvPr>
            <p:ph type="title"/>
          </p:nvPr>
        </p:nvSpPr>
        <p:spPr>
          <a:xfrm>
            <a:off x="1828800" y="381001"/>
            <a:ext cx="9448800" cy="846667"/>
          </a:xfrm>
        </p:spPr>
        <p:txBody>
          <a:bodyPr vert="horz" lIns="121920" tIns="60960" rIns="121920" bIns="60960" rtlCol="0" anchor="ctr" anchorCtr="0">
            <a:noAutofit/>
          </a:bodyPr>
          <a:lstStyle/>
          <a:p>
            <a:pPr defTabSz="1219140">
              <a:spcBef>
                <a:spcPct val="0"/>
              </a:spcBef>
            </a:pPr>
            <a:r>
              <a:rPr lang="en-US" sz="4267" dirty="0"/>
              <a:t>Background Checks</a:t>
            </a:r>
            <a:br>
              <a:rPr lang="en-US" sz="4800" dirty="0"/>
            </a:br>
            <a:r>
              <a:rPr lang="en-US" sz="4267" b="0" dirty="0"/>
              <a:t>Obtain link for Non-U.S. Members</a:t>
            </a:r>
            <a:endParaRPr lang="en-US" sz="4267" b="0" dirty="0">
              <a:solidFill>
                <a:schemeClr val="tx1"/>
              </a:solidFill>
              <a:latin typeface="+mj-lt"/>
              <a:ea typeface="+mj-ea"/>
              <a:cs typeface="+mj-cs"/>
            </a:endParaRPr>
          </a:p>
        </p:txBody>
      </p:sp>
    </p:spTree>
    <p:extLst>
      <p:ext uri="{BB962C8B-B14F-4D97-AF65-F5344CB8AC3E}">
        <p14:creationId xmlns:p14="http://schemas.microsoft.com/office/powerpoint/2010/main" val="13652421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3C6635-3DDC-4EFA-8FD6-2AD90A3699F0}"/>
              </a:ext>
            </a:extLst>
          </p:cNvPr>
          <p:cNvSpPr>
            <a:spLocks noGrp="1"/>
          </p:cNvSpPr>
          <p:nvPr>
            <p:ph sz="half" idx="1"/>
          </p:nvPr>
        </p:nvSpPr>
        <p:spPr/>
        <p:txBody>
          <a:bodyPr/>
          <a:lstStyle/>
          <a:p>
            <a:r>
              <a:rPr lang="en-US" sz="3200" u="sng" dirty="0">
                <a:latin typeface="Garamond" panose="02020404030301010803" pitchFamily="18" charset="0"/>
              </a:rPr>
              <a:t>United States</a:t>
            </a:r>
          </a:p>
          <a:p>
            <a:pPr marL="457200" indent="-457200">
              <a:buFont typeface="Wingdings" panose="05000000000000000000" pitchFamily="2" charset="2"/>
              <a:buChar char="ü"/>
            </a:pPr>
            <a:r>
              <a:rPr lang="en-US" sz="3200" dirty="0">
                <a:latin typeface="Garamond" panose="02020404030301010803" pitchFamily="18" charset="0"/>
              </a:rPr>
              <a:t>Social Security verification</a:t>
            </a:r>
          </a:p>
          <a:p>
            <a:pPr marL="457200" indent="-457200">
              <a:buFont typeface="Wingdings" panose="05000000000000000000" pitchFamily="2" charset="2"/>
              <a:buChar char="ü"/>
            </a:pPr>
            <a:r>
              <a:rPr lang="en-US" sz="3200" dirty="0">
                <a:latin typeface="Garamond" panose="02020404030301010803" pitchFamily="18" charset="0"/>
              </a:rPr>
              <a:t>National Criminal Database</a:t>
            </a:r>
          </a:p>
          <a:p>
            <a:pPr marL="457200" indent="-457200">
              <a:buFont typeface="Wingdings" panose="05000000000000000000" pitchFamily="2" charset="2"/>
              <a:buChar char="ü"/>
            </a:pPr>
            <a:r>
              <a:rPr lang="en-US" sz="3200" dirty="0">
                <a:latin typeface="Garamond" panose="02020404030301010803" pitchFamily="18" charset="0"/>
              </a:rPr>
              <a:t>National Sex Offender Registry</a:t>
            </a:r>
          </a:p>
          <a:p>
            <a:pPr marL="457200" indent="-457200">
              <a:buFont typeface="Wingdings" panose="05000000000000000000" pitchFamily="2" charset="2"/>
              <a:buChar char="ü"/>
            </a:pPr>
            <a:r>
              <a:rPr lang="en-US" sz="3200" dirty="0">
                <a:latin typeface="Garamond" panose="02020404030301010803" pitchFamily="18" charset="0"/>
              </a:rPr>
              <a:t>County criminal search</a:t>
            </a:r>
          </a:p>
          <a:p>
            <a:pPr marL="457200" indent="-457200">
              <a:buFont typeface="Wingdings" panose="05000000000000000000" pitchFamily="2" charset="2"/>
              <a:buChar char="ü"/>
            </a:pPr>
            <a:r>
              <a:rPr lang="en-US" sz="3200" dirty="0">
                <a:latin typeface="Garamond" panose="02020404030301010803" pitchFamily="18" charset="0"/>
              </a:rPr>
              <a:t>Federal district search</a:t>
            </a:r>
          </a:p>
        </p:txBody>
      </p:sp>
      <p:sp>
        <p:nvSpPr>
          <p:cNvPr id="3" name="Content Placeholder 2">
            <a:extLst>
              <a:ext uri="{FF2B5EF4-FFF2-40B4-BE49-F238E27FC236}">
                <a16:creationId xmlns:a16="http://schemas.microsoft.com/office/drawing/2014/main" id="{85A33FA5-2949-4889-9CC7-126D520D5579}"/>
              </a:ext>
            </a:extLst>
          </p:cNvPr>
          <p:cNvSpPr>
            <a:spLocks noGrp="1"/>
          </p:cNvSpPr>
          <p:nvPr>
            <p:ph sz="half" idx="2"/>
          </p:nvPr>
        </p:nvSpPr>
        <p:spPr/>
        <p:txBody>
          <a:bodyPr/>
          <a:lstStyle/>
          <a:p>
            <a:r>
              <a:rPr lang="en-US" sz="3200" u="sng" dirty="0">
                <a:latin typeface="Garamond" panose="02020404030301010803" pitchFamily="18" charset="0"/>
              </a:rPr>
              <a:t>Caribbean (non-French)</a:t>
            </a:r>
          </a:p>
          <a:p>
            <a:pPr marL="457200" indent="-457200">
              <a:buFont typeface="Wingdings" panose="05000000000000000000" pitchFamily="2" charset="2"/>
              <a:buChar char="ü"/>
            </a:pPr>
            <a:r>
              <a:rPr lang="en-US" sz="3200" dirty="0">
                <a:latin typeface="Garamond" panose="02020404030301010803" pitchFamily="18" charset="0"/>
              </a:rPr>
              <a:t>Passport or ID card</a:t>
            </a:r>
          </a:p>
          <a:p>
            <a:pPr marL="457200" indent="-457200">
              <a:buFont typeface="Wingdings" panose="05000000000000000000" pitchFamily="2" charset="2"/>
              <a:buChar char="ü"/>
            </a:pPr>
            <a:r>
              <a:rPr lang="en-US" sz="3200" dirty="0">
                <a:latin typeface="Garamond" panose="02020404030301010803" pitchFamily="18" charset="0"/>
              </a:rPr>
              <a:t>Country’s criminal databases</a:t>
            </a:r>
          </a:p>
          <a:p>
            <a:pPr marL="457200" indent="-457200">
              <a:buFont typeface="Wingdings" panose="05000000000000000000" pitchFamily="2" charset="2"/>
              <a:buChar char="ü"/>
            </a:pPr>
            <a:endParaRPr lang="en-US" sz="3200" dirty="0">
              <a:latin typeface="Garamond" panose="02020404030301010803" pitchFamily="18" charset="0"/>
            </a:endParaRPr>
          </a:p>
          <a:p>
            <a:r>
              <a:rPr lang="en-US" sz="3200" u="sng" dirty="0">
                <a:latin typeface="Garamond" panose="02020404030301010803" pitchFamily="18" charset="0"/>
              </a:rPr>
              <a:t>Canada &amp; French Caribbean</a:t>
            </a:r>
          </a:p>
          <a:p>
            <a:pPr marL="457200" indent="-457200">
              <a:buFont typeface="Wingdings" panose="05000000000000000000" pitchFamily="2" charset="2"/>
              <a:buChar char="ü"/>
            </a:pPr>
            <a:r>
              <a:rPr lang="en-US" sz="3200" dirty="0">
                <a:latin typeface="Garamond" panose="02020404030301010803" pitchFamily="18" charset="0"/>
              </a:rPr>
              <a:t>Local police check</a:t>
            </a:r>
          </a:p>
          <a:p>
            <a:pPr marL="457200" indent="-457200">
              <a:buFont typeface="Wingdings" panose="05000000000000000000" pitchFamily="2" charset="2"/>
              <a:buChar char="ü"/>
            </a:pPr>
            <a:r>
              <a:rPr lang="en-US" sz="3200">
                <a:latin typeface="Garamond" panose="02020404030301010803" pitchFamily="18" charset="0"/>
              </a:rPr>
              <a:t>Vulnerable </a:t>
            </a:r>
            <a:r>
              <a:rPr lang="en-US" sz="3200" dirty="0">
                <a:latin typeface="Garamond" panose="02020404030301010803" pitchFamily="18" charset="0"/>
              </a:rPr>
              <a:t>Sector Check </a:t>
            </a:r>
          </a:p>
          <a:p>
            <a:endParaRPr lang="en-US" dirty="0"/>
          </a:p>
        </p:txBody>
      </p:sp>
      <p:sp>
        <p:nvSpPr>
          <p:cNvPr id="4" name="Slide Number Placeholder 3">
            <a:extLst>
              <a:ext uri="{FF2B5EF4-FFF2-40B4-BE49-F238E27FC236}">
                <a16:creationId xmlns:a16="http://schemas.microsoft.com/office/drawing/2014/main" id="{E7C96A51-0434-4ABE-985A-F39A28F35BF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5D5EFC-143B-4EBA-A453-881C41EBC670}" type="slidenum">
              <a:rPr kumimoji="0" lang="en-US" sz="1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Title 4">
            <a:extLst>
              <a:ext uri="{FF2B5EF4-FFF2-40B4-BE49-F238E27FC236}">
                <a16:creationId xmlns:a16="http://schemas.microsoft.com/office/drawing/2014/main" id="{D92E74EC-9389-40C3-94E1-5D3369178F38}"/>
              </a:ext>
            </a:extLst>
          </p:cNvPr>
          <p:cNvSpPr>
            <a:spLocks noGrp="1"/>
          </p:cNvSpPr>
          <p:nvPr>
            <p:ph type="title"/>
          </p:nvPr>
        </p:nvSpPr>
        <p:spPr>
          <a:xfrm>
            <a:off x="1961072" y="1121434"/>
            <a:ext cx="10230928" cy="405739"/>
          </a:xfrm>
        </p:spPr>
        <p:txBody>
          <a:bodyPr/>
          <a:lstStyle/>
          <a:p>
            <a:r>
              <a:rPr lang="en-US" dirty="0"/>
              <a:t>Background Check Search</a:t>
            </a:r>
            <a:br>
              <a:rPr lang="en-US" dirty="0"/>
            </a:br>
            <a:r>
              <a:rPr lang="en-US" sz="5400" b="0" dirty="0">
                <a:latin typeface="Garamond" panose="02020404030301010803" pitchFamily="18" charset="0"/>
              </a:rPr>
              <a:t>What exactly is checked?</a:t>
            </a:r>
            <a:br>
              <a:rPr lang="en-US" sz="6000" dirty="0">
                <a:latin typeface="Garamond" panose="02020404030301010803" pitchFamily="18" charset="0"/>
              </a:rPr>
            </a:br>
            <a:endParaRPr lang="en-US" dirty="0"/>
          </a:p>
        </p:txBody>
      </p:sp>
    </p:spTree>
    <p:extLst>
      <p:ext uri="{BB962C8B-B14F-4D97-AF65-F5344CB8AC3E}">
        <p14:creationId xmlns:p14="http://schemas.microsoft.com/office/powerpoint/2010/main" val="3690055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811D903-62D9-4E88-8236-94E06A850BAB}"/>
              </a:ext>
            </a:extLst>
          </p:cNvPr>
          <p:cNvSpPr>
            <a:spLocks noGrp="1"/>
          </p:cNvSpPr>
          <p:nvPr>
            <p:ph type="title"/>
          </p:nvPr>
        </p:nvSpPr>
        <p:spPr>
          <a:xfrm>
            <a:off x="236631" y="1447906"/>
            <a:ext cx="5612736" cy="1624455"/>
          </a:xfrm>
        </p:spPr>
        <p:txBody>
          <a:bodyPr vert="horz" lIns="91440" tIns="45720" rIns="91440" bIns="45720" rtlCol="0" anchor="ctr" anchorCtr="0">
            <a:normAutofit/>
          </a:bodyPr>
          <a:lstStyle/>
          <a:p>
            <a:pPr>
              <a:spcBef>
                <a:spcPct val="0"/>
              </a:spcBef>
            </a:pPr>
            <a:r>
              <a:rPr lang="en-US" sz="2400">
                <a:solidFill>
                  <a:schemeClr val="tx1"/>
                </a:solidFill>
                <a:latin typeface="Garamond" panose="02020404030301010803" pitchFamily="18" charset="0"/>
                <a:ea typeface="+mj-ea"/>
                <a:cs typeface="+mj-cs"/>
              </a:rPr>
              <a:t>US Club Secretary can generate invitation</a:t>
            </a:r>
            <a:br>
              <a:rPr lang="en-US" sz="2400">
                <a:solidFill>
                  <a:schemeClr val="tx1"/>
                </a:solidFill>
                <a:latin typeface="Garamond" panose="02020404030301010803" pitchFamily="18" charset="0"/>
                <a:ea typeface="+mj-ea"/>
                <a:cs typeface="+mj-cs"/>
              </a:rPr>
            </a:br>
            <a:endParaRPr lang="en-US" sz="2400">
              <a:solidFill>
                <a:schemeClr val="tx1"/>
              </a:solidFill>
              <a:latin typeface="Garamond" panose="02020404030301010803" pitchFamily="18" charset="0"/>
              <a:ea typeface="+mj-ea"/>
              <a:cs typeface="+mj-cs"/>
            </a:endParaRPr>
          </a:p>
        </p:txBody>
      </p:sp>
      <p:sp>
        <p:nvSpPr>
          <p:cNvPr id="11" name="Title 1">
            <a:extLst>
              <a:ext uri="{FF2B5EF4-FFF2-40B4-BE49-F238E27FC236}">
                <a16:creationId xmlns:a16="http://schemas.microsoft.com/office/drawing/2014/main" id="{312ECF53-439B-4FF2-8DCF-399C17AE7161}"/>
              </a:ext>
            </a:extLst>
          </p:cNvPr>
          <p:cNvSpPr txBox="1">
            <a:spLocks/>
          </p:cNvSpPr>
          <p:nvPr/>
        </p:nvSpPr>
        <p:spPr>
          <a:xfrm>
            <a:off x="107209" y="2454809"/>
            <a:ext cx="5120113" cy="1423032"/>
          </a:xfrm>
          <a:prstGeom prst="rect">
            <a:avLst/>
          </a:prstGeom>
        </p:spPr>
        <p:txBody>
          <a:bodyPr vert="horz" lIns="91440" tIns="45720" rIns="91440" bIns="45720" rtlCol="0" anchorCtr="0">
            <a:normAutofit/>
          </a:bodyPr>
          <a:lstStyle>
            <a:lvl1pPr marL="0" marR="0" lvl="0" indent="0" algn="l" defTabSz="914400" rtl="0" eaLnBrk="1" latinLnBrk="0" hangingPunct="1">
              <a:lnSpc>
                <a:spcPct val="90000"/>
              </a:lnSpc>
              <a:spcBef>
                <a:spcPts val="0"/>
              </a:spcBef>
              <a:buClr>
                <a:schemeClr val="lt1"/>
              </a:buClr>
              <a:buFont typeface="Times New Roman"/>
              <a:buNone/>
              <a:defRPr sz="5867" b="1" i="0" u="none" strike="noStrike" kern="1200"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pPr marL="548626" indent="-228594" defTabSz="1219170">
              <a:spcBef>
                <a:spcPct val="0"/>
              </a:spcBef>
              <a:spcAft>
                <a:spcPts val="600"/>
              </a:spcAft>
              <a:buClr>
                <a:srgbClr val="FFFFFF"/>
              </a:buClr>
              <a:buFont typeface="Arial" panose="020B0604020202020204" pitchFamily="34" charset="0"/>
              <a:buChar char="•"/>
            </a:pPr>
            <a:r>
              <a:rPr lang="en-US" sz="1800" b="0">
                <a:solidFill>
                  <a:srgbClr val="000000"/>
                </a:solidFill>
                <a:latin typeface="Garamond" panose="02020404030301010803" pitchFamily="18" charset="0"/>
                <a:ea typeface="+mn-ea"/>
                <a:sym typeface="Wingdings 2" panose="05020102010507070707" pitchFamily="18" charset="2"/>
              </a:rPr>
              <a:t></a:t>
            </a:r>
            <a:r>
              <a:rPr lang="en-US" sz="1800" b="0">
                <a:solidFill>
                  <a:srgbClr val="000000"/>
                </a:solidFill>
                <a:latin typeface="Garamond" panose="02020404030301010803" pitchFamily="18" charset="0"/>
                <a:ea typeface="+mn-ea"/>
              </a:rPr>
              <a:t>Go to Secretary Dashboard/Member Admin tab</a:t>
            </a:r>
          </a:p>
          <a:p>
            <a:pPr marL="548626" indent="-228594" defTabSz="1219170">
              <a:spcBef>
                <a:spcPct val="0"/>
              </a:spcBef>
              <a:spcAft>
                <a:spcPts val="600"/>
              </a:spcAft>
              <a:buClr>
                <a:srgbClr val="FFFFFF"/>
              </a:buClr>
              <a:buFont typeface="Arial" panose="020B0604020202020204" pitchFamily="34" charset="0"/>
              <a:buChar char="•"/>
            </a:pPr>
            <a:r>
              <a:rPr lang="en-US" sz="1800" b="0">
                <a:solidFill>
                  <a:srgbClr val="000000"/>
                </a:solidFill>
                <a:latin typeface="Garamond" panose="02020404030301010803" pitchFamily="18" charset="0"/>
                <a:ea typeface="+mn-ea"/>
                <a:sym typeface="Wingdings 2" panose="05020102010507070707" pitchFamily="18" charset="2"/>
              </a:rPr>
              <a:t></a:t>
            </a:r>
            <a:r>
              <a:rPr lang="en-US" sz="1800" b="0">
                <a:solidFill>
                  <a:srgbClr val="000000"/>
                </a:solidFill>
                <a:latin typeface="Garamond" panose="02020404030301010803" pitchFamily="18" charset="0"/>
                <a:ea typeface="+mn-ea"/>
              </a:rPr>
              <a:t>Click on “envelope” icon to send email with individual member’s link to complete background check</a:t>
            </a:r>
          </a:p>
        </p:txBody>
      </p:sp>
      <p:pic>
        <p:nvPicPr>
          <p:cNvPr id="5" name="Picture 4" descr="A screenshot of a cell phone&#10;&#10;Description automatically generated">
            <a:extLst>
              <a:ext uri="{FF2B5EF4-FFF2-40B4-BE49-F238E27FC236}">
                <a16:creationId xmlns:a16="http://schemas.microsoft.com/office/drawing/2014/main" id="{EDF6808B-4FD3-4DDB-AB67-BD138235902C}"/>
              </a:ext>
            </a:extLst>
          </p:cNvPr>
          <p:cNvPicPr>
            <a:picLocks noChangeAspect="1"/>
          </p:cNvPicPr>
          <p:nvPr/>
        </p:nvPicPr>
        <p:blipFill rotWithShape="1">
          <a:blip r:embed="rId3"/>
          <a:srcRect l="21463" r="21462" b="-1"/>
          <a:stretch/>
        </p:blipFill>
        <p:spPr>
          <a:xfrm>
            <a:off x="5878850" y="11"/>
            <a:ext cx="6313151"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6" name="Picture 5" descr="A picture containing screenshot&#10;&#10;Description automatically generated">
            <a:extLst>
              <a:ext uri="{FF2B5EF4-FFF2-40B4-BE49-F238E27FC236}">
                <a16:creationId xmlns:a16="http://schemas.microsoft.com/office/drawing/2014/main" id="{1B847C97-E3E8-4D4E-8A20-34E9A7ABCC0B}"/>
              </a:ext>
            </a:extLst>
          </p:cNvPr>
          <p:cNvPicPr>
            <a:picLocks noChangeAspect="1"/>
          </p:cNvPicPr>
          <p:nvPr/>
        </p:nvPicPr>
        <p:blipFill rotWithShape="1">
          <a:blip r:embed="rId4"/>
          <a:srcRect r="3481" b="7544"/>
          <a:stretch/>
        </p:blipFill>
        <p:spPr>
          <a:xfrm>
            <a:off x="482705" y="4755495"/>
            <a:ext cx="5539724" cy="200318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5" name="TextBox 24">
            <a:extLst>
              <a:ext uri="{FF2B5EF4-FFF2-40B4-BE49-F238E27FC236}">
                <a16:creationId xmlns:a16="http://schemas.microsoft.com/office/drawing/2014/main" id="{6FD80819-A29A-4EEA-9D79-EB73A6611CD3}"/>
              </a:ext>
            </a:extLst>
          </p:cNvPr>
          <p:cNvSpPr txBox="1"/>
          <p:nvPr/>
        </p:nvSpPr>
        <p:spPr>
          <a:xfrm>
            <a:off x="1695844" y="152067"/>
            <a:ext cx="4274032" cy="1384995"/>
          </a:xfrm>
          <a:prstGeom prst="rect">
            <a:avLst/>
          </a:prstGeom>
          <a:noFill/>
        </p:spPr>
        <p:txBody>
          <a:bodyPr wrap="square">
            <a:spAutoFit/>
          </a:bodyPr>
          <a:lstStyle/>
          <a:p>
            <a:pPr defTabSz="1219170"/>
            <a:r>
              <a:rPr lang="en-US" sz="2800" b="1" kern="0">
                <a:solidFill>
                  <a:srgbClr val="FFFFFF"/>
                </a:solidFill>
                <a:latin typeface="Arial"/>
                <a:cs typeface="Arial"/>
                <a:sym typeface="Arial"/>
              </a:rPr>
              <a:t>Generate background check invitations in Kiwanis Connect</a:t>
            </a:r>
          </a:p>
        </p:txBody>
      </p:sp>
      <p:sp>
        <p:nvSpPr>
          <p:cNvPr id="28" name="Title 7">
            <a:extLst>
              <a:ext uri="{FF2B5EF4-FFF2-40B4-BE49-F238E27FC236}">
                <a16:creationId xmlns:a16="http://schemas.microsoft.com/office/drawing/2014/main" id="{C504F74F-B975-473A-A8CB-FFFF6680C627}"/>
              </a:ext>
            </a:extLst>
          </p:cNvPr>
          <p:cNvSpPr txBox="1">
            <a:spLocks/>
          </p:cNvSpPr>
          <p:nvPr/>
        </p:nvSpPr>
        <p:spPr>
          <a:xfrm>
            <a:off x="432970" y="4319753"/>
            <a:ext cx="5663031" cy="435743"/>
          </a:xfrm>
          <a:prstGeom prst="rect">
            <a:avLst/>
          </a:prstGeom>
          <a:noFill/>
          <a:ln>
            <a:noFill/>
          </a:ln>
        </p:spPr>
        <p:txBody>
          <a:bodyPr vert="horz" lIns="91440" tIns="45720" rIns="91440" bIns="45720" rtlCol="0" anchor="ctr" anchorCtr="0">
            <a:normAutofit fontScale="92500"/>
          </a:bodyPr>
          <a:lstStyle>
            <a:lvl1pPr marL="0" marR="0" lvl="0" indent="0" algn="l" defTabSz="914400" rtl="0" eaLnBrk="1" latinLnBrk="0" hangingPunct="1">
              <a:lnSpc>
                <a:spcPct val="90000"/>
              </a:lnSpc>
              <a:spcBef>
                <a:spcPts val="0"/>
              </a:spcBef>
              <a:buClr>
                <a:schemeClr val="lt1"/>
              </a:buClr>
              <a:buFont typeface="Times New Roman"/>
              <a:buNone/>
              <a:defRPr sz="5867" b="1" i="0" u="none" strike="noStrike" kern="1200"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pPr defTabSz="1219170">
              <a:spcBef>
                <a:spcPct val="0"/>
              </a:spcBef>
              <a:buClr>
                <a:srgbClr val="FFFFFF"/>
              </a:buClr>
            </a:pPr>
            <a:r>
              <a:rPr lang="en-US" sz="2400">
                <a:solidFill>
                  <a:srgbClr val="000000"/>
                </a:solidFill>
                <a:latin typeface="Garamond" panose="02020404030301010803" pitchFamily="18" charset="0"/>
                <a:ea typeface="+mj-ea"/>
              </a:rPr>
              <a:t>US member can click link in Kiwanis Connect</a:t>
            </a:r>
          </a:p>
        </p:txBody>
      </p:sp>
    </p:spTree>
    <p:extLst>
      <p:ext uri="{BB962C8B-B14F-4D97-AF65-F5344CB8AC3E}">
        <p14:creationId xmlns:p14="http://schemas.microsoft.com/office/powerpoint/2010/main" val="552422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C109D-9A0B-465C-800B-3690AF5791E5}"/>
              </a:ext>
            </a:extLst>
          </p:cNvPr>
          <p:cNvSpPr>
            <a:spLocks noGrp="1"/>
          </p:cNvSpPr>
          <p:nvPr>
            <p:ph type="title"/>
          </p:nvPr>
        </p:nvSpPr>
        <p:spPr>
          <a:xfrm>
            <a:off x="1028702" y="1967269"/>
            <a:ext cx="2772335" cy="2547257"/>
          </a:xfrm>
          <a:noFill/>
        </p:spPr>
        <p:txBody>
          <a:bodyPr vert="horz" lIns="121920" tIns="60960" rIns="121920" bIns="60960" rtlCol="0" anchor="ctr" anchorCtr="0">
            <a:normAutofit/>
          </a:bodyPr>
          <a:lstStyle/>
          <a:p>
            <a:pPr algn="ctr" defTabSz="1219140">
              <a:spcBef>
                <a:spcPct val="0"/>
              </a:spcBef>
            </a:pPr>
            <a:r>
              <a:rPr lang="en-US" sz="3333" dirty="0">
                <a:solidFill>
                  <a:srgbClr val="FFFFFF"/>
                </a:solidFill>
                <a:latin typeface="+mj-lt"/>
                <a:ea typeface="+mj-ea"/>
                <a:cs typeface="+mj-cs"/>
              </a:rPr>
              <a:t>North American SLPs</a:t>
            </a:r>
            <a:br>
              <a:rPr lang="en-US" sz="3333" dirty="0">
                <a:solidFill>
                  <a:srgbClr val="FFFFFF"/>
                </a:solidFill>
                <a:latin typeface="+mj-lt"/>
                <a:ea typeface="+mj-ea"/>
                <a:cs typeface="+mj-cs"/>
              </a:rPr>
            </a:br>
            <a:r>
              <a:rPr lang="en-US" sz="3333" dirty="0">
                <a:solidFill>
                  <a:srgbClr val="FFFFFF"/>
                </a:solidFill>
                <a:latin typeface="+mj-lt"/>
                <a:ea typeface="+mj-ea"/>
                <a:cs typeface="+mj-cs"/>
              </a:rPr>
              <a:t>YP Compliance</a:t>
            </a:r>
          </a:p>
        </p:txBody>
      </p:sp>
      <p:graphicFrame>
        <p:nvGraphicFramePr>
          <p:cNvPr id="4" name="Table 3">
            <a:extLst>
              <a:ext uri="{FF2B5EF4-FFF2-40B4-BE49-F238E27FC236}">
                <a16:creationId xmlns:a16="http://schemas.microsoft.com/office/drawing/2014/main" id="{9C21BCCF-4C9E-42F0-9C04-C53F72129537}"/>
              </a:ext>
            </a:extLst>
          </p:cNvPr>
          <p:cNvGraphicFramePr/>
          <p:nvPr/>
        </p:nvGraphicFramePr>
        <p:xfrm>
          <a:off x="2835477" y="221166"/>
          <a:ext cx="9072232" cy="6415673"/>
        </p:xfrm>
        <a:graphic>
          <a:graphicData uri="http://schemas.openxmlformats.org/drawingml/2006/table">
            <a:tbl>
              <a:tblPr firstRow="1" bandRow="1">
                <a:tableStyleId>{5C22544A-7EE6-4342-B048-85BDC9FD1C3A}</a:tableStyleId>
              </a:tblPr>
              <a:tblGrid>
                <a:gridCol w="3237969">
                  <a:extLst>
                    <a:ext uri="{9D8B030D-6E8A-4147-A177-3AD203B41FA5}">
                      <a16:colId xmlns:a16="http://schemas.microsoft.com/office/drawing/2014/main" val="2633772994"/>
                    </a:ext>
                  </a:extLst>
                </a:gridCol>
                <a:gridCol w="849861">
                  <a:extLst>
                    <a:ext uri="{9D8B030D-6E8A-4147-A177-3AD203B41FA5}">
                      <a16:colId xmlns:a16="http://schemas.microsoft.com/office/drawing/2014/main" val="503794888"/>
                    </a:ext>
                  </a:extLst>
                </a:gridCol>
                <a:gridCol w="1081006">
                  <a:extLst>
                    <a:ext uri="{9D8B030D-6E8A-4147-A177-3AD203B41FA5}">
                      <a16:colId xmlns:a16="http://schemas.microsoft.com/office/drawing/2014/main" val="3343492257"/>
                    </a:ext>
                  </a:extLst>
                </a:gridCol>
                <a:gridCol w="1026651">
                  <a:extLst>
                    <a:ext uri="{9D8B030D-6E8A-4147-A177-3AD203B41FA5}">
                      <a16:colId xmlns:a16="http://schemas.microsoft.com/office/drawing/2014/main" val="721509361"/>
                    </a:ext>
                  </a:extLst>
                </a:gridCol>
                <a:gridCol w="1149370">
                  <a:extLst>
                    <a:ext uri="{9D8B030D-6E8A-4147-A177-3AD203B41FA5}">
                      <a16:colId xmlns:a16="http://schemas.microsoft.com/office/drawing/2014/main" val="620506122"/>
                    </a:ext>
                  </a:extLst>
                </a:gridCol>
                <a:gridCol w="919952">
                  <a:extLst>
                    <a:ext uri="{9D8B030D-6E8A-4147-A177-3AD203B41FA5}">
                      <a16:colId xmlns:a16="http://schemas.microsoft.com/office/drawing/2014/main" val="1624868658"/>
                    </a:ext>
                  </a:extLst>
                </a:gridCol>
                <a:gridCol w="807423">
                  <a:extLst>
                    <a:ext uri="{9D8B030D-6E8A-4147-A177-3AD203B41FA5}">
                      <a16:colId xmlns:a16="http://schemas.microsoft.com/office/drawing/2014/main" val="167967207"/>
                    </a:ext>
                  </a:extLst>
                </a:gridCol>
              </a:tblGrid>
              <a:tr h="538563">
                <a:tc>
                  <a:txBody>
                    <a:bodyPr/>
                    <a:lstStyle/>
                    <a:p>
                      <a:pPr algn="l" rtl="0" fontAlgn="b">
                        <a:spcBef>
                          <a:spcPts val="0"/>
                        </a:spcBef>
                        <a:spcAft>
                          <a:spcPts val="0"/>
                        </a:spcAft>
                      </a:pPr>
                      <a:r>
                        <a:rPr lang="en-US" sz="2000" u="none" strike="noStrike" dirty="0">
                          <a:effectLst/>
                        </a:rPr>
                        <a:t>As of Sept. 2021</a:t>
                      </a:r>
                      <a:endParaRPr lang="en-US" sz="2000" b="0" i="0" u="none" strike="noStrike" dirty="0">
                        <a:effectLst/>
                        <a:latin typeface="Arial" panose="020B0604020202020204" pitchFamily="34" charset="0"/>
                      </a:endParaRPr>
                    </a:p>
                  </a:txBody>
                  <a:tcPr marL="12491" marR="12491" marT="12491" marB="59963" anchor="b"/>
                </a:tc>
                <a:tc>
                  <a:txBody>
                    <a:bodyPr/>
                    <a:lstStyle/>
                    <a:p>
                      <a:pPr algn="r" rtl="0" fontAlgn="b">
                        <a:spcBef>
                          <a:spcPts val="0"/>
                        </a:spcBef>
                        <a:spcAft>
                          <a:spcPts val="0"/>
                        </a:spcAft>
                      </a:pPr>
                      <a:r>
                        <a:rPr lang="en-US" sz="1500" u="none" strike="noStrike" dirty="0">
                          <a:effectLst/>
                        </a:rPr>
                        <a:t>9/8/2020</a:t>
                      </a:r>
                      <a:endParaRPr lang="en-US" sz="1500" b="0" i="0" u="none" strike="noStrike" dirty="0">
                        <a:effectLst/>
                        <a:latin typeface="Arial" panose="020B0604020202020204" pitchFamily="34" charset="0"/>
                      </a:endParaRPr>
                    </a:p>
                  </a:txBody>
                  <a:tcPr marL="12491" marR="12491" marT="12491" marB="59963" anchor="b"/>
                </a:tc>
                <a:tc>
                  <a:txBody>
                    <a:bodyPr/>
                    <a:lstStyle/>
                    <a:p>
                      <a:pPr algn="r" rtl="0" fontAlgn="b">
                        <a:spcBef>
                          <a:spcPts val="0"/>
                        </a:spcBef>
                        <a:spcAft>
                          <a:spcPts val="0"/>
                        </a:spcAft>
                      </a:pPr>
                      <a:r>
                        <a:rPr lang="en-US" sz="1500" u="none" strike="noStrike" dirty="0">
                          <a:effectLst/>
                        </a:rPr>
                        <a:t>10/30/2020</a:t>
                      </a:r>
                      <a:endParaRPr lang="en-US" sz="1500" b="0" i="0" u="none" strike="noStrike" dirty="0">
                        <a:effectLst/>
                        <a:latin typeface="Arial" panose="020B0604020202020204" pitchFamily="34" charset="0"/>
                      </a:endParaRPr>
                    </a:p>
                  </a:txBody>
                  <a:tcPr marL="12491" marR="12491" marT="12491" marB="59963" anchor="b"/>
                </a:tc>
                <a:tc>
                  <a:txBody>
                    <a:bodyPr/>
                    <a:lstStyle/>
                    <a:p>
                      <a:pPr marL="0" algn="r" defTabSz="914400" rtl="0" eaLnBrk="1" fontAlgn="b" latinLnBrk="0" hangingPunct="1">
                        <a:spcBef>
                          <a:spcPts val="0"/>
                        </a:spcBef>
                        <a:spcAft>
                          <a:spcPts val="0"/>
                        </a:spcAft>
                      </a:pPr>
                      <a:r>
                        <a:rPr lang="en-US" sz="1500" b="1" u="none" strike="noStrike" kern="1200" dirty="0">
                          <a:solidFill>
                            <a:schemeClr val="lt1"/>
                          </a:solidFill>
                          <a:effectLst/>
                          <a:latin typeface="+mn-lt"/>
                          <a:ea typeface="+mn-ea"/>
                          <a:cs typeface="+mn-cs"/>
                        </a:rPr>
                        <a:t>12/31/2020</a:t>
                      </a:r>
                    </a:p>
                  </a:txBody>
                  <a:tcPr marL="12491" marR="12491" marT="12491" marB="59963" anchor="b"/>
                </a:tc>
                <a:tc>
                  <a:txBody>
                    <a:bodyPr/>
                    <a:lstStyle/>
                    <a:p>
                      <a:pPr marL="0" algn="r" defTabSz="914400" rtl="0" eaLnBrk="1" fontAlgn="b" latinLnBrk="0" hangingPunct="1">
                        <a:spcBef>
                          <a:spcPts val="0"/>
                        </a:spcBef>
                        <a:spcAft>
                          <a:spcPts val="0"/>
                        </a:spcAft>
                      </a:pPr>
                      <a:r>
                        <a:rPr lang="en-US" sz="1500" b="1" u="none" strike="noStrike" kern="1200" dirty="0">
                          <a:solidFill>
                            <a:schemeClr val="lt1"/>
                          </a:solidFill>
                          <a:effectLst/>
                          <a:latin typeface="+mn-lt"/>
                          <a:ea typeface="+mn-ea"/>
                          <a:cs typeface="+mn-cs"/>
                        </a:rPr>
                        <a:t>4/21/2021</a:t>
                      </a:r>
                    </a:p>
                  </a:txBody>
                  <a:tcPr marL="12491" marR="12491" marT="12491" marB="59963" anchor="b"/>
                </a:tc>
                <a:tc>
                  <a:txBody>
                    <a:bodyPr/>
                    <a:lstStyle/>
                    <a:p>
                      <a:pPr marL="0" algn="r" defTabSz="914400" rtl="0" eaLnBrk="1" fontAlgn="b" latinLnBrk="0" hangingPunct="1">
                        <a:spcBef>
                          <a:spcPts val="0"/>
                        </a:spcBef>
                        <a:spcAft>
                          <a:spcPts val="0"/>
                        </a:spcAft>
                      </a:pPr>
                      <a:r>
                        <a:rPr lang="en-US" sz="1500" b="1" u="none" strike="noStrike" kern="1200" dirty="0">
                          <a:solidFill>
                            <a:schemeClr val="lt1"/>
                          </a:solidFill>
                          <a:effectLst/>
                          <a:latin typeface="+mn-lt"/>
                          <a:ea typeface="+mn-ea"/>
                          <a:cs typeface="+mn-cs"/>
                        </a:rPr>
                        <a:t>6/30/2021</a:t>
                      </a:r>
                    </a:p>
                  </a:txBody>
                  <a:tcPr marL="12491" marR="12491" marT="12491" marB="59963" anchor="b"/>
                </a:tc>
                <a:tc>
                  <a:txBody>
                    <a:bodyPr/>
                    <a:lstStyle/>
                    <a:p>
                      <a:pPr marL="0" algn="r" defTabSz="914400" rtl="0" eaLnBrk="1" fontAlgn="b" latinLnBrk="0" hangingPunct="1">
                        <a:spcBef>
                          <a:spcPts val="0"/>
                        </a:spcBef>
                        <a:spcAft>
                          <a:spcPts val="0"/>
                        </a:spcAft>
                      </a:pPr>
                      <a:r>
                        <a:rPr lang="en-US" sz="1500" b="1" u="none" strike="noStrike" kern="1200" dirty="0">
                          <a:solidFill>
                            <a:schemeClr val="lt1"/>
                          </a:solidFill>
                          <a:effectLst/>
                          <a:latin typeface="+mn-lt"/>
                          <a:ea typeface="+mn-ea"/>
                          <a:cs typeface="+mn-cs"/>
                        </a:rPr>
                        <a:t>9/27/21</a:t>
                      </a:r>
                    </a:p>
                  </a:txBody>
                  <a:tcPr marL="12491" marR="12491" marT="12491" marB="59963" anchor="b"/>
                </a:tc>
                <a:extLst>
                  <a:ext uri="{0D108BD9-81ED-4DB2-BD59-A6C34878D82A}">
                    <a16:rowId xmlns:a16="http://schemas.microsoft.com/office/drawing/2014/main" val="2381995379"/>
                  </a:ext>
                </a:extLst>
              </a:tr>
              <a:tr h="383779">
                <a:tc>
                  <a:txBody>
                    <a:bodyPr/>
                    <a:lstStyle/>
                    <a:p>
                      <a:pPr algn="l" rtl="0" fontAlgn="b">
                        <a:spcBef>
                          <a:spcPts val="0"/>
                        </a:spcBef>
                        <a:spcAft>
                          <a:spcPts val="0"/>
                        </a:spcAft>
                      </a:pPr>
                      <a:r>
                        <a:rPr lang="en-US" sz="2000" u="none" strike="noStrike" dirty="0">
                          <a:effectLst/>
                        </a:rPr>
                        <a:t>All SLPs</a:t>
                      </a:r>
                      <a:endParaRPr lang="en-US" sz="2000" b="0" i="0" u="none" strike="noStrike" dirty="0">
                        <a:effectLst/>
                        <a:latin typeface="Arial" panose="020B0604020202020204" pitchFamily="34" charset="0"/>
                      </a:endParaRPr>
                    </a:p>
                  </a:txBody>
                  <a:tcPr marL="12491" marR="12491" marT="12491" marB="59963" anchor="b"/>
                </a:tc>
                <a:tc>
                  <a:txBody>
                    <a:bodyPr/>
                    <a:lstStyle/>
                    <a:p>
                      <a:pPr algn="r" rtl="0" fontAlgn="b">
                        <a:spcBef>
                          <a:spcPts val="0"/>
                        </a:spcBef>
                        <a:spcAft>
                          <a:spcPts val="0"/>
                        </a:spcAft>
                      </a:pPr>
                      <a:r>
                        <a:rPr lang="en-US" sz="2000" u="none" strike="noStrike">
                          <a:effectLst/>
                        </a:rPr>
                        <a:t>9446</a:t>
                      </a:r>
                      <a:endParaRPr lang="en-US" sz="2000" b="0" i="0" u="none" strike="noStrike">
                        <a:effectLst/>
                        <a:latin typeface="Arial" panose="020B0604020202020204" pitchFamily="34" charset="0"/>
                      </a:endParaRPr>
                    </a:p>
                  </a:txBody>
                  <a:tcPr marL="12491" marR="12491" marT="12491" marB="59963" anchor="b"/>
                </a:tc>
                <a:tc>
                  <a:txBody>
                    <a:bodyPr/>
                    <a:lstStyle/>
                    <a:p>
                      <a:pPr algn="r" rtl="0" fontAlgn="b">
                        <a:spcBef>
                          <a:spcPts val="0"/>
                        </a:spcBef>
                        <a:spcAft>
                          <a:spcPts val="0"/>
                        </a:spcAft>
                      </a:pPr>
                      <a:r>
                        <a:rPr lang="en-US" sz="2000" u="none" strike="noStrike">
                          <a:effectLst/>
                        </a:rPr>
                        <a:t>9455</a:t>
                      </a:r>
                      <a:endParaRPr lang="en-US" sz="2000" b="0" i="0" u="none" strike="noStrike">
                        <a:effectLst/>
                        <a:latin typeface="Arial" panose="020B0604020202020204" pitchFamily="34" charset="0"/>
                      </a:endParaRPr>
                    </a:p>
                  </a:txBody>
                  <a:tcPr marL="12491" marR="12491" marT="12491" marB="59963" anchor="b"/>
                </a:tc>
                <a:tc>
                  <a:txBody>
                    <a:bodyPr/>
                    <a:lstStyle/>
                    <a:p>
                      <a:pPr marL="0" algn="r" defTabSz="914400" rtl="0" eaLnBrk="1" fontAlgn="b" latinLnBrk="0" hangingPunct="1">
                        <a:spcBef>
                          <a:spcPts val="0"/>
                        </a:spcBef>
                        <a:spcAft>
                          <a:spcPts val="0"/>
                        </a:spcAft>
                      </a:pPr>
                      <a:r>
                        <a:rPr lang="en-US" sz="2000" u="none" strike="noStrike" kern="1200" dirty="0">
                          <a:solidFill>
                            <a:schemeClr val="dk1"/>
                          </a:solidFill>
                          <a:effectLst/>
                          <a:latin typeface="+mn-lt"/>
                          <a:ea typeface="+mn-ea"/>
                          <a:cs typeface="+mn-cs"/>
                        </a:rPr>
                        <a:t>9460</a:t>
                      </a:r>
                    </a:p>
                  </a:txBody>
                  <a:tcPr marL="12491" marR="12491" marT="12491" marB="59963" anchor="b"/>
                </a:tc>
                <a:tc>
                  <a:txBody>
                    <a:bodyPr/>
                    <a:lstStyle/>
                    <a:p>
                      <a:pPr algn="r" fontAlgn="b"/>
                      <a:r>
                        <a:rPr lang="en-US" sz="2000" dirty="0">
                          <a:effectLst/>
                        </a:rPr>
                        <a:t>9428</a:t>
                      </a:r>
                    </a:p>
                  </a:txBody>
                  <a:tcPr marL="13187" marR="13187" marT="13187" marB="63295" anchor="b"/>
                </a:tc>
                <a:tc>
                  <a:txBody>
                    <a:bodyPr/>
                    <a:lstStyle/>
                    <a:p>
                      <a:pPr algn="r" fontAlgn="b"/>
                      <a:r>
                        <a:rPr lang="en-US" sz="2000" dirty="0">
                          <a:effectLst/>
                        </a:rPr>
                        <a:t>8840</a:t>
                      </a:r>
                    </a:p>
                  </a:txBody>
                  <a:tcPr marL="13187" marR="13187" marT="13187" marB="63295" anchor="b"/>
                </a:tc>
                <a:tc>
                  <a:txBody>
                    <a:bodyPr/>
                    <a:lstStyle/>
                    <a:p>
                      <a:pPr algn="r" fontAlgn="b"/>
                      <a:r>
                        <a:rPr lang="en-US" sz="2000" dirty="0">
                          <a:effectLst/>
                        </a:rPr>
                        <a:t>8091</a:t>
                      </a:r>
                    </a:p>
                  </a:txBody>
                  <a:tcPr marL="13187" marR="13187" marT="13187" marB="63295" anchor="b"/>
                </a:tc>
                <a:extLst>
                  <a:ext uri="{0D108BD9-81ED-4DB2-BD59-A6C34878D82A}">
                    <a16:rowId xmlns:a16="http://schemas.microsoft.com/office/drawing/2014/main" val="629766185"/>
                  </a:ext>
                </a:extLst>
              </a:tr>
              <a:tr h="383779">
                <a:tc>
                  <a:txBody>
                    <a:bodyPr/>
                    <a:lstStyle/>
                    <a:p>
                      <a:pPr algn="l" rtl="0" fontAlgn="b">
                        <a:spcBef>
                          <a:spcPts val="0"/>
                        </a:spcBef>
                        <a:spcAft>
                          <a:spcPts val="0"/>
                        </a:spcAft>
                      </a:pPr>
                      <a:r>
                        <a:rPr lang="en-US" sz="2000" u="none" strike="noStrike" dirty="0">
                          <a:effectLst/>
                        </a:rPr>
                        <a:t>KI Sponsored SLPs</a:t>
                      </a:r>
                      <a:endParaRPr lang="en-US" sz="2000" b="0" i="0" u="none" strike="noStrike" dirty="0">
                        <a:effectLst/>
                        <a:latin typeface="Arial" panose="020B0604020202020204" pitchFamily="34" charset="0"/>
                      </a:endParaRPr>
                    </a:p>
                  </a:txBody>
                  <a:tcPr marL="12491" marR="12491" marT="12491" marB="59963" anchor="b"/>
                </a:tc>
                <a:tc>
                  <a:txBody>
                    <a:bodyPr/>
                    <a:lstStyle/>
                    <a:p>
                      <a:pPr algn="r" rtl="0" fontAlgn="b">
                        <a:spcBef>
                          <a:spcPts val="0"/>
                        </a:spcBef>
                        <a:spcAft>
                          <a:spcPts val="0"/>
                        </a:spcAft>
                      </a:pPr>
                      <a:r>
                        <a:rPr lang="en-US" sz="2000" u="none" strike="noStrike">
                          <a:effectLst/>
                        </a:rPr>
                        <a:t>  8836</a:t>
                      </a:r>
                      <a:endParaRPr lang="en-US" sz="2000" b="0" i="0" u="none" strike="noStrike">
                        <a:effectLst/>
                        <a:latin typeface="Arial" panose="020B0604020202020204" pitchFamily="34" charset="0"/>
                      </a:endParaRPr>
                    </a:p>
                  </a:txBody>
                  <a:tcPr marL="12491" marR="12491" marT="12491" marB="59963" anchor="b"/>
                </a:tc>
                <a:tc>
                  <a:txBody>
                    <a:bodyPr/>
                    <a:lstStyle/>
                    <a:p>
                      <a:pPr algn="r" rtl="0" fontAlgn="b">
                        <a:spcBef>
                          <a:spcPts val="0"/>
                        </a:spcBef>
                        <a:spcAft>
                          <a:spcPts val="0"/>
                        </a:spcAft>
                      </a:pPr>
                      <a:r>
                        <a:rPr lang="en-US" sz="2000" u="none" strike="noStrike">
                          <a:effectLst/>
                        </a:rPr>
                        <a:t>8804</a:t>
                      </a:r>
                      <a:endParaRPr lang="en-US" sz="2000" b="0" i="0" u="none" strike="noStrike">
                        <a:effectLst/>
                        <a:latin typeface="Arial" panose="020B0604020202020204" pitchFamily="34" charset="0"/>
                      </a:endParaRPr>
                    </a:p>
                  </a:txBody>
                  <a:tcPr marL="12491" marR="12491" marT="12491" marB="59963" anchor="b"/>
                </a:tc>
                <a:tc>
                  <a:txBody>
                    <a:bodyPr/>
                    <a:lstStyle/>
                    <a:p>
                      <a:pPr marL="0" algn="r" defTabSz="914400" rtl="0" eaLnBrk="1" fontAlgn="b" latinLnBrk="0" hangingPunct="1">
                        <a:spcBef>
                          <a:spcPts val="0"/>
                        </a:spcBef>
                        <a:spcAft>
                          <a:spcPts val="0"/>
                        </a:spcAft>
                      </a:pPr>
                      <a:r>
                        <a:rPr lang="en-US" sz="2000" u="none" strike="noStrike" kern="1200" dirty="0">
                          <a:solidFill>
                            <a:schemeClr val="dk1"/>
                          </a:solidFill>
                          <a:effectLst/>
                          <a:latin typeface="+mn-lt"/>
                          <a:ea typeface="+mn-ea"/>
                          <a:cs typeface="+mn-cs"/>
                        </a:rPr>
                        <a:t>8817</a:t>
                      </a:r>
                    </a:p>
                  </a:txBody>
                  <a:tcPr marL="12491" marR="12491" marT="12491" marB="59963" anchor="b"/>
                </a:tc>
                <a:tc>
                  <a:txBody>
                    <a:bodyPr/>
                    <a:lstStyle/>
                    <a:p>
                      <a:pPr algn="r" fontAlgn="b"/>
                      <a:r>
                        <a:rPr lang="en-US" sz="2000" dirty="0">
                          <a:effectLst/>
                        </a:rPr>
                        <a:t>8805</a:t>
                      </a:r>
                    </a:p>
                  </a:txBody>
                  <a:tcPr marL="13187" marR="13187" marT="13187" marB="63295" anchor="b"/>
                </a:tc>
                <a:tc>
                  <a:txBody>
                    <a:bodyPr/>
                    <a:lstStyle/>
                    <a:p>
                      <a:pPr algn="r" fontAlgn="b"/>
                      <a:r>
                        <a:rPr lang="en-US" sz="2000" dirty="0">
                          <a:effectLst/>
                        </a:rPr>
                        <a:t>8405</a:t>
                      </a:r>
                    </a:p>
                  </a:txBody>
                  <a:tcPr marL="13187" marR="13187" marT="13187" marB="63295" anchor="b"/>
                </a:tc>
                <a:tc>
                  <a:txBody>
                    <a:bodyPr/>
                    <a:lstStyle/>
                    <a:p>
                      <a:pPr algn="r" fontAlgn="b"/>
                      <a:r>
                        <a:rPr lang="en-US" sz="2000" dirty="0">
                          <a:effectLst/>
                        </a:rPr>
                        <a:t>7739</a:t>
                      </a:r>
                    </a:p>
                  </a:txBody>
                  <a:tcPr marL="13187" marR="13187" marT="13187" marB="63295" anchor="b"/>
                </a:tc>
                <a:extLst>
                  <a:ext uri="{0D108BD9-81ED-4DB2-BD59-A6C34878D82A}">
                    <a16:rowId xmlns:a16="http://schemas.microsoft.com/office/drawing/2014/main" val="3113457826"/>
                  </a:ext>
                </a:extLst>
              </a:tr>
              <a:tr h="383779">
                <a:tc>
                  <a:txBody>
                    <a:bodyPr/>
                    <a:lstStyle/>
                    <a:p>
                      <a:pPr algn="l" rtl="0" fontAlgn="b">
                        <a:spcBef>
                          <a:spcPts val="0"/>
                        </a:spcBef>
                        <a:spcAft>
                          <a:spcPts val="0"/>
                        </a:spcAft>
                      </a:pPr>
                      <a:r>
                        <a:rPr lang="en-US" sz="2000" u="none" strike="noStrike" dirty="0">
                          <a:effectLst/>
                        </a:rPr>
                        <a:t>KI Advisors on record</a:t>
                      </a:r>
                      <a:endParaRPr lang="en-US" sz="2000" b="0" i="0" u="none" strike="noStrike" dirty="0">
                        <a:effectLst/>
                        <a:latin typeface="Arial" panose="020B0604020202020204" pitchFamily="34" charset="0"/>
                      </a:endParaRPr>
                    </a:p>
                  </a:txBody>
                  <a:tcPr marL="12491" marR="12491" marT="12491" marB="59963" anchor="b"/>
                </a:tc>
                <a:tc>
                  <a:txBody>
                    <a:bodyPr/>
                    <a:lstStyle/>
                    <a:p>
                      <a:pPr algn="r" rtl="0" fontAlgn="b">
                        <a:spcBef>
                          <a:spcPts val="0"/>
                        </a:spcBef>
                        <a:spcAft>
                          <a:spcPts val="0"/>
                        </a:spcAft>
                      </a:pPr>
                      <a:r>
                        <a:rPr lang="en-US" sz="2000" u="none" strike="noStrike" dirty="0">
                          <a:effectLst/>
                        </a:rPr>
                        <a:t> 7174</a:t>
                      </a:r>
                      <a:endParaRPr lang="en-US" sz="2000" b="0" i="0" u="none" strike="noStrike" dirty="0">
                        <a:effectLst/>
                        <a:latin typeface="Arial" panose="020B0604020202020204" pitchFamily="34" charset="0"/>
                      </a:endParaRPr>
                    </a:p>
                  </a:txBody>
                  <a:tcPr marL="12491" marR="12491" marT="12491" marB="59963" anchor="b"/>
                </a:tc>
                <a:tc>
                  <a:txBody>
                    <a:bodyPr/>
                    <a:lstStyle/>
                    <a:p>
                      <a:pPr algn="r" rtl="0" fontAlgn="b">
                        <a:spcBef>
                          <a:spcPts val="0"/>
                        </a:spcBef>
                        <a:spcAft>
                          <a:spcPts val="0"/>
                        </a:spcAft>
                      </a:pPr>
                      <a:r>
                        <a:rPr lang="en-US" sz="2000" u="none" strike="noStrike">
                          <a:effectLst/>
                        </a:rPr>
                        <a:t>5732</a:t>
                      </a:r>
                      <a:endParaRPr lang="en-US" sz="2000" b="0" i="0" u="none" strike="noStrike">
                        <a:effectLst/>
                        <a:latin typeface="Arial" panose="020B0604020202020204" pitchFamily="34" charset="0"/>
                      </a:endParaRPr>
                    </a:p>
                  </a:txBody>
                  <a:tcPr marL="12491" marR="12491" marT="12491" marB="59963" anchor="b"/>
                </a:tc>
                <a:tc>
                  <a:txBody>
                    <a:bodyPr/>
                    <a:lstStyle/>
                    <a:p>
                      <a:pPr marL="0" algn="r" defTabSz="914400" rtl="0" eaLnBrk="1" fontAlgn="b" latinLnBrk="0" hangingPunct="1">
                        <a:spcBef>
                          <a:spcPts val="0"/>
                        </a:spcBef>
                        <a:spcAft>
                          <a:spcPts val="0"/>
                        </a:spcAft>
                      </a:pPr>
                      <a:r>
                        <a:rPr lang="en-US" sz="2000" u="none" strike="noStrike" kern="1200" dirty="0">
                          <a:solidFill>
                            <a:schemeClr val="dk1"/>
                          </a:solidFill>
                          <a:effectLst/>
                          <a:latin typeface="+mn-lt"/>
                          <a:ea typeface="+mn-ea"/>
                          <a:cs typeface="+mn-cs"/>
                        </a:rPr>
                        <a:t>5624</a:t>
                      </a:r>
                    </a:p>
                  </a:txBody>
                  <a:tcPr marL="12491" marR="12491" marT="12491" marB="59963" anchor="b"/>
                </a:tc>
                <a:tc>
                  <a:txBody>
                    <a:bodyPr/>
                    <a:lstStyle/>
                    <a:p>
                      <a:pPr algn="r" fontAlgn="b"/>
                      <a:r>
                        <a:rPr lang="en-US" sz="2000" dirty="0">
                          <a:effectLst/>
                        </a:rPr>
                        <a:t>6027</a:t>
                      </a:r>
                    </a:p>
                  </a:txBody>
                  <a:tcPr marL="13187" marR="13187" marT="13187" marB="63295" anchor="b"/>
                </a:tc>
                <a:tc>
                  <a:txBody>
                    <a:bodyPr/>
                    <a:lstStyle/>
                    <a:p>
                      <a:pPr algn="r" fontAlgn="b"/>
                      <a:r>
                        <a:rPr lang="en-US" sz="2000" dirty="0">
                          <a:effectLst/>
                        </a:rPr>
                        <a:t>5380</a:t>
                      </a:r>
                    </a:p>
                  </a:txBody>
                  <a:tcPr marL="13187" marR="13187" marT="13187" marB="63295" anchor="b"/>
                </a:tc>
                <a:tc>
                  <a:txBody>
                    <a:bodyPr/>
                    <a:lstStyle/>
                    <a:p>
                      <a:pPr algn="r" fontAlgn="b"/>
                      <a:r>
                        <a:rPr lang="en-US" sz="2000" dirty="0">
                          <a:effectLst/>
                        </a:rPr>
                        <a:t>5232</a:t>
                      </a:r>
                    </a:p>
                  </a:txBody>
                  <a:tcPr marL="13187" marR="13187" marT="13187" marB="63295" anchor="b"/>
                </a:tc>
                <a:extLst>
                  <a:ext uri="{0D108BD9-81ED-4DB2-BD59-A6C34878D82A}">
                    <a16:rowId xmlns:a16="http://schemas.microsoft.com/office/drawing/2014/main" val="496982321"/>
                  </a:ext>
                </a:extLst>
              </a:tr>
              <a:tr h="682053">
                <a:tc>
                  <a:txBody>
                    <a:bodyPr/>
                    <a:lstStyle/>
                    <a:p>
                      <a:pPr algn="l" rtl="0" fontAlgn="b">
                        <a:spcBef>
                          <a:spcPts val="0"/>
                        </a:spcBef>
                        <a:spcAft>
                          <a:spcPts val="0"/>
                        </a:spcAft>
                      </a:pPr>
                      <a:r>
                        <a:rPr lang="en-US" sz="2000" u="none" strike="noStrike">
                          <a:effectLst/>
                        </a:rPr>
                        <a:t>KI Advisor background checked</a:t>
                      </a:r>
                      <a:endParaRPr lang="en-US" sz="2000" b="0" i="0" u="none" strike="noStrike">
                        <a:effectLst/>
                        <a:latin typeface="Arial" panose="020B0604020202020204" pitchFamily="34" charset="0"/>
                      </a:endParaRPr>
                    </a:p>
                  </a:txBody>
                  <a:tcPr marL="12491" marR="12491" marT="12491" marB="59963" anchor="b"/>
                </a:tc>
                <a:tc>
                  <a:txBody>
                    <a:bodyPr/>
                    <a:lstStyle/>
                    <a:p>
                      <a:pPr algn="r" rtl="0" fontAlgn="b">
                        <a:spcBef>
                          <a:spcPts val="0"/>
                        </a:spcBef>
                        <a:spcAft>
                          <a:spcPts val="0"/>
                        </a:spcAft>
                      </a:pPr>
                      <a:r>
                        <a:rPr lang="en-US" sz="2000" u="none" strike="noStrike" dirty="0">
                          <a:effectLst/>
                        </a:rPr>
                        <a:t>5292</a:t>
                      </a:r>
                      <a:endParaRPr lang="en-US" sz="2000" b="0" i="0" u="none" strike="noStrike" dirty="0">
                        <a:effectLst/>
                        <a:latin typeface="Arial" panose="020B0604020202020204" pitchFamily="34" charset="0"/>
                      </a:endParaRPr>
                    </a:p>
                  </a:txBody>
                  <a:tcPr marL="12491" marR="12491" marT="12491" marB="59963" anchor="b"/>
                </a:tc>
                <a:tc>
                  <a:txBody>
                    <a:bodyPr/>
                    <a:lstStyle/>
                    <a:p>
                      <a:pPr algn="r" rtl="0" fontAlgn="b">
                        <a:spcBef>
                          <a:spcPts val="0"/>
                        </a:spcBef>
                        <a:spcAft>
                          <a:spcPts val="0"/>
                        </a:spcAft>
                      </a:pPr>
                      <a:r>
                        <a:rPr lang="en-US" sz="2000" u="none" strike="noStrike">
                          <a:effectLst/>
                        </a:rPr>
                        <a:t>5188</a:t>
                      </a:r>
                      <a:endParaRPr lang="en-US" sz="2000" b="0" i="0" u="none" strike="noStrike">
                        <a:effectLst/>
                        <a:latin typeface="Arial" panose="020B0604020202020204" pitchFamily="34" charset="0"/>
                      </a:endParaRPr>
                    </a:p>
                  </a:txBody>
                  <a:tcPr marL="12491" marR="12491" marT="12491" marB="59963" anchor="b"/>
                </a:tc>
                <a:tc>
                  <a:txBody>
                    <a:bodyPr/>
                    <a:lstStyle/>
                    <a:p>
                      <a:pPr marL="0" algn="r" defTabSz="914400" rtl="0" eaLnBrk="1" fontAlgn="b" latinLnBrk="0" hangingPunct="1">
                        <a:spcBef>
                          <a:spcPts val="0"/>
                        </a:spcBef>
                        <a:spcAft>
                          <a:spcPts val="0"/>
                        </a:spcAft>
                      </a:pPr>
                      <a:r>
                        <a:rPr lang="en-US" sz="2000" u="none" strike="noStrike" kern="1200" dirty="0">
                          <a:solidFill>
                            <a:schemeClr val="dk1"/>
                          </a:solidFill>
                          <a:effectLst/>
                          <a:latin typeface="+mn-lt"/>
                          <a:ea typeface="+mn-ea"/>
                          <a:cs typeface="+mn-cs"/>
                        </a:rPr>
                        <a:t>4895</a:t>
                      </a:r>
                    </a:p>
                  </a:txBody>
                  <a:tcPr marL="12491" marR="12491" marT="12491" marB="59963" anchor="b"/>
                </a:tc>
                <a:tc>
                  <a:txBody>
                    <a:bodyPr/>
                    <a:lstStyle/>
                    <a:p>
                      <a:pPr algn="r" fontAlgn="b"/>
                      <a:r>
                        <a:rPr lang="en-US" sz="2000" dirty="0">
                          <a:effectLst/>
                        </a:rPr>
                        <a:t>5181</a:t>
                      </a:r>
                    </a:p>
                  </a:txBody>
                  <a:tcPr marL="13187" marR="13187" marT="13187" marB="63295" anchor="b"/>
                </a:tc>
                <a:tc>
                  <a:txBody>
                    <a:bodyPr/>
                    <a:lstStyle/>
                    <a:p>
                      <a:pPr algn="r" fontAlgn="b"/>
                      <a:r>
                        <a:rPr lang="en-US" sz="2000" dirty="0">
                          <a:effectLst/>
                        </a:rPr>
                        <a:t>5015</a:t>
                      </a:r>
                    </a:p>
                  </a:txBody>
                  <a:tcPr marL="13187" marR="13187" marT="13187" marB="63295" anchor="b"/>
                </a:tc>
                <a:tc>
                  <a:txBody>
                    <a:bodyPr/>
                    <a:lstStyle/>
                    <a:p>
                      <a:pPr algn="r" fontAlgn="b"/>
                      <a:r>
                        <a:rPr lang="en-US" sz="2000" dirty="0">
                          <a:effectLst/>
                        </a:rPr>
                        <a:t>4602</a:t>
                      </a:r>
                    </a:p>
                  </a:txBody>
                  <a:tcPr marL="13187" marR="13187" marT="13187" marB="63295" anchor="b"/>
                </a:tc>
                <a:extLst>
                  <a:ext uri="{0D108BD9-81ED-4DB2-BD59-A6C34878D82A}">
                    <a16:rowId xmlns:a16="http://schemas.microsoft.com/office/drawing/2014/main" val="2184507819"/>
                  </a:ext>
                </a:extLst>
              </a:tr>
              <a:tr h="542956">
                <a:tc>
                  <a:txBody>
                    <a:bodyPr/>
                    <a:lstStyle/>
                    <a:p>
                      <a:pPr algn="l" rtl="0" fontAlgn="b">
                        <a:spcBef>
                          <a:spcPts val="0"/>
                        </a:spcBef>
                        <a:spcAft>
                          <a:spcPts val="0"/>
                        </a:spcAft>
                      </a:pPr>
                      <a:r>
                        <a:rPr lang="en-US" sz="2000" u="none" strike="noStrike" dirty="0">
                          <a:effectLst/>
                        </a:rPr>
                        <a:t>Completed annual training</a:t>
                      </a:r>
                      <a:endParaRPr lang="en-US" sz="2000" b="0" i="0" u="none" strike="noStrike" dirty="0">
                        <a:effectLst/>
                        <a:latin typeface="Arial" panose="020B0604020202020204" pitchFamily="34" charset="0"/>
                      </a:endParaRPr>
                    </a:p>
                  </a:txBody>
                  <a:tcPr marL="12491" marR="12491" marT="12491" marB="59963" anchor="b"/>
                </a:tc>
                <a:tc>
                  <a:txBody>
                    <a:bodyPr/>
                    <a:lstStyle/>
                    <a:p>
                      <a:pPr algn="r" rtl="0" fontAlgn="b">
                        <a:spcBef>
                          <a:spcPts val="0"/>
                        </a:spcBef>
                        <a:spcAft>
                          <a:spcPts val="0"/>
                        </a:spcAft>
                      </a:pPr>
                      <a:r>
                        <a:rPr lang="en-US" sz="2000" u="none" strike="noStrike" dirty="0">
                          <a:effectLst/>
                        </a:rPr>
                        <a:t>3149</a:t>
                      </a:r>
                      <a:endParaRPr lang="en-US" sz="2000" b="0" i="0" u="none" strike="noStrike" dirty="0">
                        <a:effectLst/>
                        <a:latin typeface="Arial" panose="020B0604020202020204" pitchFamily="34" charset="0"/>
                      </a:endParaRPr>
                    </a:p>
                  </a:txBody>
                  <a:tcPr marL="12491" marR="12491" marT="12491" marB="59963" anchor="b"/>
                </a:tc>
                <a:tc>
                  <a:txBody>
                    <a:bodyPr/>
                    <a:lstStyle/>
                    <a:p>
                      <a:pPr algn="r" rtl="0" fontAlgn="b">
                        <a:spcBef>
                          <a:spcPts val="0"/>
                        </a:spcBef>
                        <a:spcAft>
                          <a:spcPts val="0"/>
                        </a:spcAft>
                      </a:pPr>
                      <a:r>
                        <a:rPr lang="en-US" sz="2000" u="none" strike="noStrike" dirty="0">
                          <a:effectLst/>
                        </a:rPr>
                        <a:t>822</a:t>
                      </a:r>
                      <a:endParaRPr lang="en-US" sz="2000" b="0" i="0" u="none" strike="noStrike" dirty="0">
                        <a:effectLst/>
                        <a:latin typeface="Arial" panose="020B0604020202020204" pitchFamily="34" charset="0"/>
                      </a:endParaRPr>
                    </a:p>
                  </a:txBody>
                  <a:tcPr marL="12491" marR="12491" marT="12491" marB="59963" anchor="b"/>
                </a:tc>
                <a:tc>
                  <a:txBody>
                    <a:bodyPr/>
                    <a:lstStyle/>
                    <a:p>
                      <a:pPr marL="0" algn="r" defTabSz="914400" rtl="0" eaLnBrk="1" fontAlgn="b" latinLnBrk="0" hangingPunct="1">
                        <a:spcBef>
                          <a:spcPts val="0"/>
                        </a:spcBef>
                        <a:spcAft>
                          <a:spcPts val="0"/>
                        </a:spcAft>
                      </a:pPr>
                      <a:r>
                        <a:rPr lang="en-US" sz="2000" u="none" strike="noStrike" kern="1200" dirty="0">
                          <a:solidFill>
                            <a:schemeClr val="dk1"/>
                          </a:solidFill>
                          <a:effectLst/>
                          <a:latin typeface="+mn-lt"/>
                          <a:ea typeface="+mn-ea"/>
                          <a:cs typeface="+mn-cs"/>
                        </a:rPr>
                        <a:t>1274</a:t>
                      </a:r>
                    </a:p>
                  </a:txBody>
                  <a:tcPr marL="12491" marR="12491" marT="12491" marB="59963" anchor="b"/>
                </a:tc>
                <a:tc>
                  <a:txBody>
                    <a:bodyPr/>
                    <a:lstStyle/>
                    <a:p>
                      <a:pPr algn="r" fontAlgn="b"/>
                      <a:r>
                        <a:rPr lang="en-US" sz="2000" dirty="0">
                          <a:effectLst/>
                        </a:rPr>
                        <a:t>2022</a:t>
                      </a:r>
                    </a:p>
                  </a:txBody>
                  <a:tcPr marL="13187" marR="13187" marT="13187" marB="63295" anchor="b"/>
                </a:tc>
                <a:tc>
                  <a:txBody>
                    <a:bodyPr/>
                    <a:lstStyle/>
                    <a:p>
                      <a:pPr algn="r" fontAlgn="b"/>
                      <a:r>
                        <a:rPr lang="en-US" sz="2000" dirty="0">
                          <a:effectLst/>
                        </a:rPr>
                        <a:t>2814</a:t>
                      </a:r>
                    </a:p>
                  </a:txBody>
                  <a:tcPr marL="13187" marR="13187" marT="13187" marB="63295" anchor="b"/>
                </a:tc>
                <a:tc>
                  <a:txBody>
                    <a:bodyPr/>
                    <a:lstStyle/>
                    <a:p>
                      <a:pPr algn="r" fontAlgn="b"/>
                      <a:r>
                        <a:rPr lang="en-US" sz="2000" dirty="0">
                          <a:effectLst/>
                        </a:rPr>
                        <a:t>3180</a:t>
                      </a:r>
                    </a:p>
                  </a:txBody>
                  <a:tcPr marL="13187" marR="13187" marT="13187" marB="63295" anchor="b"/>
                </a:tc>
                <a:extLst>
                  <a:ext uri="{0D108BD9-81ED-4DB2-BD59-A6C34878D82A}">
                    <a16:rowId xmlns:a16="http://schemas.microsoft.com/office/drawing/2014/main" val="335551604"/>
                  </a:ext>
                </a:extLst>
              </a:tr>
              <a:tr h="383779">
                <a:tc>
                  <a:txBody>
                    <a:bodyPr/>
                    <a:lstStyle/>
                    <a:p>
                      <a:pPr algn="l" fontAlgn="b">
                        <a:spcBef>
                          <a:spcPts val="0"/>
                        </a:spcBef>
                        <a:spcAft>
                          <a:spcPts val="0"/>
                        </a:spcAft>
                      </a:pPr>
                      <a:endParaRPr lang="en-US" sz="2000" b="0" i="0" u="none" strike="noStrike" dirty="0">
                        <a:effectLst/>
                        <a:latin typeface="Arial" panose="020B0604020202020204" pitchFamily="34" charset="0"/>
                      </a:endParaRPr>
                    </a:p>
                  </a:txBody>
                  <a:tcPr marL="12491" marR="12491" marT="12491" marB="59963" anchor="b"/>
                </a:tc>
                <a:tc>
                  <a:txBody>
                    <a:bodyPr/>
                    <a:lstStyle/>
                    <a:p>
                      <a:pPr algn="l" fontAlgn="b">
                        <a:spcBef>
                          <a:spcPts val="0"/>
                        </a:spcBef>
                        <a:spcAft>
                          <a:spcPts val="0"/>
                        </a:spcAft>
                      </a:pPr>
                      <a:endParaRPr lang="en-US" sz="2000" b="0" i="0" u="none" strike="noStrike">
                        <a:effectLst/>
                        <a:latin typeface="Arial" panose="020B0604020202020204" pitchFamily="34" charset="0"/>
                      </a:endParaRPr>
                    </a:p>
                  </a:txBody>
                  <a:tcPr marL="12491" marR="12491" marT="12491" marB="59963" anchor="b"/>
                </a:tc>
                <a:tc>
                  <a:txBody>
                    <a:bodyPr/>
                    <a:lstStyle/>
                    <a:p>
                      <a:pPr algn="l" fontAlgn="b">
                        <a:spcBef>
                          <a:spcPts val="0"/>
                        </a:spcBef>
                        <a:spcAft>
                          <a:spcPts val="0"/>
                        </a:spcAft>
                      </a:pPr>
                      <a:endParaRPr lang="en-US" sz="2000" b="0" i="0" u="none" strike="noStrike" dirty="0">
                        <a:effectLst/>
                        <a:latin typeface="Arial" panose="020B0604020202020204" pitchFamily="34" charset="0"/>
                      </a:endParaRPr>
                    </a:p>
                  </a:txBody>
                  <a:tcPr marL="12491" marR="12491" marT="12491" marB="59963" anchor="b"/>
                </a:tc>
                <a:tc>
                  <a:txBody>
                    <a:bodyPr/>
                    <a:lstStyle/>
                    <a:p>
                      <a:pPr marL="0" algn="r" defTabSz="914400" rtl="0" eaLnBrk="1" fontAlgn="b" latinLnBrk="0" hangingPunct="1">
                        <a:spcBef>
                          <a:spcPts val="0"/>
                        </a:spcBef>
                        <a:spcAft>
                          <a:spcPts val="0"/>
                        </a:spcAft>
                      </a:pPr>
                      <a:endParaRPr lang="en-US" sz="2000" u="none" strike="noStrike" kern="1200" dirty="0">
                        <a:solidFill>
                          <a:schemeClr val="dk1"/>
                        </a:solidFill>
                        <a:effectLst/>
                        <a:latin typeface="+mn-lt"/>
                        <a:ea typeface="+mn-ea"/>
                        <a:cs typeface="+mn-cs"/>
                      </a:endParaRPr>
                    </a:p>
                  </a:txBody>
                  <a:tcPr marL="12491" marR="12491" marT="12491" marB="59963" anchor="b"/>
                </a:tc>
                <a:tc>
                  <a:txBody>
                    <a:bodyPr/>
                    <a:lstStyle/>
                    <a:p>
                      <a:pPr fontAlgn="b"/>
                      <a:endParaRPr lang="en-US" sz="2000" dirty="0">
                        <a:effectLst/>
                      </a:endParaRPr>
                    </a:p>
                  </a:txBody>
                  <a:tcPr marL="13187" marR="13187" marT="13187" marB="63295" anchor="b"/>
                </a:tc>
                <a:tc>
                  <a:txBody>
                    <a:bodyPr/>
                    <a:lstStyle/>
                    <a:p>
                      <a:pPr fontAlgn="b"/>
                      <a:endParaRPr lang="en-US" sz="2000" dirty="0">
                        <a:effectLst/>
                      </a:endParaRPr>
                    </a:p>
                  </a:txBody>
                  <a:tcPr marL="13187" marR="13187" marT="13187" marB="63295" anchor="b"/>
                </a:tc>
                <a:tc>
                  <a:txBody>
                    <a:bodyPr/>
                    <a:lstStyle/>
                    <a:p>
                      <a:pPr fontAlgn="b"/>
                      <a:endParaRPr lang="en-US" sz="2000" dirty="0">
                        <a:effectLst/>
                      </a:endParaRPr>
                    </a:p>
                  </a:txBody>
                  <a:tcPr marL="13187" marR="13187" marT="13187" marB="63295" anchor="b"/>
                </a:tc>
                <a:extLst>
                  <a:ext uri="{0D108BD9-81ED-4DB2-BD59-A6C34878D82A}">
                    <a16:rowId xmlns:a16="http://schemas.microsoft.com/office/drawing/2014/main" val="3986651160"/>
                  </a:ext>
                </a:extLst>
              </a:tr>
              <a:tr h="682053">
                <a:tc>
                  <a:txBody>
                    <a:bodyPr/>
                    <a:lstStyle/>
                    <a:p>
                      <a:pPr algn="l" rtl="0" fontAlgn="b">
                        <a:spcBef>
                          <a:spcPts val="0"/>
                        </a:spcBef>
                        <a:spcAft>
                          <a:spcPts val="0"/>
                        </a:spcAft>
                      </a:pPr>
                      <a:r>
                        <a:rPr lang="en-US" sz="2000" u="none" strike="noStrike">
                          <a:effectLst/>
                        </a:rPr>
                        <a:t>% Of SLPS sponsored by KI Club</a:t>
                      </a:r>
                      <a:endParaRPr lang="en-US" sz="2000" b="0" i="0" u="none" strike="noStrike">
                        <a:effectLst/>
                        <a:latin typeface="Arial" panose="020B0604020202020204" pitchFamily="34" charset="0"/>
                      </a:endParaRPr>
                    </a:p>
                  </a:txBody>
                  <a:tcPr marL="12491" marR="12491" marT="12491" marB="59963" anchor="b"/>
                </a:tc>
                <a:tc>
                  <a:txBody>
                    <a:bodyPr/>
                    <a:lstStyle/>
                    <a:p>
                      <a:pPr algn="r" rtl="0" fontAlgn="b">
                        <a:spcBef>
                          <a:spcPts val="0"/>
                        </a:spcBef>
                        <a:spcAft>
                          <a:spcPts val="0"/>
                        </a:spcAft>
                      </a:pPr>
                      <a:r>
                        <a:rPr lang="en-US" sz="2000" u="none" strike="noStrike">
                          <a:effectLst/>
                        </a:rPr>
                        <a:t>94%</a:t>
                      </a:r>
                      <a:endParaRPr lang="en-US" sz="2000" b="0" i="0" u="none" strike="noStrike">
                        <a:effectLst/>
                        <a:latin typeface="Arial" panose="020B0604020202020204" pitchFamily="34" charset="0"/>
                      </a:endParaRPr>
                    </a:p>
                  </a:txBody>
                  <a:tcPr marL="12491" marR="12491" marT="12491" marB="59963" anchor="b"/>
                </a:tc>
                <a:tc>
                  <a:txBody>
                    <a:bodyPr/>
                    <a:lstStyle/>
                    <a:p>
                      <a:pPr algn="r" rtl="0" fontAlgn="b">
                        <a:spcBef>
                          <a:spcPts val="0"/>
                        </a:spcBef>
                        <a:spcAft>
                          <a:spcPts val="0"/>
                        </a:spcAft>
                      </a:pPr>
                      <a:r>
                        <a:rPr lang="en-US" sz="2000" u="none" strike="noStrike" dirty="0">
                          <a:effectLst/>
                        </a:rPr>
                        <a:t>93%</a:t>
                      </a:r>
                      <a:endParaRPr lang="en-US" sz="2000" b="0" i="0" u="none" strike="noStrike" dirty="0">
                        <a:effectLst/>
                        <a:latin typeface="Arial" panose="020B0604020202020204" pitchFamily="34" charset="0"/>
                      </a:endParaRPr>
                    </a:p>
                  </a:txBody>
                  <a:tcPr marL="12491" marR="12491" marT="12491" marB="59963" anchor="b"/>
                </a:tc>
                <a:tc>
                  <a:txBody>
                    <a:bodyPr/>
                    <a:lstStyle/>
                    <a:p>
                      <a:pPr marL="0" algn="r" defTabSz="914400" rtl="0" eaLnBrk="1" fontAlgn="b" latinLnBrk="0" hangingPunct="1">
                        <a:spcBef>
                          <a:spcPts val="0"/>
                        </a:spcBef>
                        <a:spcAft>
                          <a:spcPts val="0"/>
                        </a:spcAft>
                      </a:pPr>
                      <a:r>
                        <a:rPr lang="en-US" sz="2000" u="none" strike="noStrike" kern="1200" dirty="0">
                          <a:solidFill>
                            <a:schemeClr val="dk1"/>
                          </a:solidFill>
                          <a:effectLst/>
                          <a:latin typeface="+mn-lt"/>
                          <a:ea typeface="+mn-ea"/>
                          <a:cs typeface="+mn-cs"/>
                        </a:rPr>
                        <a:t>93%</a:t>
                      </a:r>
                    </a:p>
                  </a:txBody>
                  <a:tcPr marL="12491" marR="12491" marT="12491" marB="59963" anchor="b"/>
                </a:tc>
                <a:tc>
                  <a:txBody>
                    <a:bodyPr/>
                    <a:lstStyle/>
                    <a:p>
                      <a:pPr algn="r" fontAlgn="b"/>
                      <a:r>
                        <a:rPr lang="en-US" sz="2000" dirty="0">
                          <a:effectLst/>
                        </a:rPr>
                        <a:t>93%</a:t>
                      </a:r>
                    </a:p>
                  </a:txBody>
                  <a:tcPr marL="13187" marR="13187" marT="13187" marB="63295" anchor="b"/>
                </a:tc>
                <a:tc>
                  <a:txBody>
                    <a:bodyPr/>
                    <a:lstStyle/>
                    <a:p>
                      <a:pPr algn="r" fontAlgn="b"/>
                      <a:r>
                        <a:rPr lang="en-US" sz="2000" dirty="0">
                          <a:effectLst/>
                        </a:rPr>
                        <a:t>95%</a:t>
                      </a:r>
                    </a:p>
                  </a:txBody>
                  <a:tcPr marL="13187" marR="13187" marT="13187" marB="63295" anchor="b"/>
                </a:tc>
                <a:tc>
                  <a:txBody>
                    <a:bodyPr/>
                    <a:lstStyle/>
                    <a:p>
                      <a:pPr algn="r" fontAlgn="b"/>
                      <a:r>
                        <a:rPr lang="en-US" sz="2000" dirty="0">
                          <a:effectLst/>
                        </a:rPr>
                        <a:t>96%</a:t>
                      </a:r>
                    </a:p>
                  </a:txBody>
                  <a:tcPr marL="13187" marR="13187" marT="13187" marB="63295" anchor="b"/>
                </a:tc>
                <a:extLst>
                  <a:ext uri="{0D108BD9-81ED-4DB2-BD59-A6C34878D82A}">
                    <a16:rowId xmlns:a16="http://schemas.microsoft.com/office/drawing/2014/main" val="4190622033"/>
                  </a:ext>
                </a:extLst>
              </a:tr>
              <a:tr h="682053">
                <a:tc>
                  <a:txBody>
                    <a:bodyPr/>
                    <a:lstStyle/>
                    <a:p>
                      <a:pPr algn="l" rtl="0" fontAlgn="b">
                        <a:spcBef>
                          <a:spcPts val="0"/>
                        </a:spcBef>
                        <a:spcAft>
                          <a:spcPts val="0"/>
                        </a:spcAft>
                      </a:pPr>
                      <a:r>
                        <a:rPr lang="en-US" sz="2000" u="none" strike="noStrike">
                          <a:effectLst/>
                        </a:rPr>
                        <a:t>Clubs with KI advisor on record</a:t>
                      </a:r>
                      <a:endParaRPr lang="en-US" sz="2000" b="0" i="0" u="none" strike="noStrike">
                        <a:effectLst/>
                        <a:latin typeface="Arial" panose="020B0604020202020204" pitchFamily="34" charset="0"/>
                      </a:endParaRPr>
                    </a:p>
                  </a:txBody>
                  <a:tcPr marL="12491" marR="12491" marT="12491" marB="59963" anchor="b"/>
                </a:tc>
                <a:tc>
                  <a:txBody>
                    <a:bodyPr/>
                    <a:lstStyle/>
                    <a:p>
                      <a:pPr algn="r" rtl="0" fontAlgn="b">
                        <a:spcBef>
                          <a:spcPts val="0"/>
                        </a:spcBef>
                        <a:spcAft>
                          <a:spcPts val="0"/>
                        </a:spcAft>
                      </a:pPr>
                      <a:r>
                        <a:rPr lang="en-US" sz="2000" u="none" strike="noStrike">
                          <a:effectLst/>
                        </a:rPr>
                        <a:t>81%</a:t>
                      </a:r>
                      <a:endParaRPr lang="en-US" sz="2000" b="0" i="0" u="none" strike="noStrike">
                        <a:effectLst/>
                        <a:latin typeface="Arial" panose="020B0604020202020204" pitchFamily="34" charset="0"/>
                      </a:endParaRPr>
                    </a:p>
                  </a:txBody>
                  <a:tcPr marL="12491" marR="12491" marT="12491" marB="59963" anchor="b"/>
                </a:tc>
                <a:tc>
                  <a:txBody>
                    <a:bodyPr/>
                    <a:lstStyle/>
                    <a:p>
                      <a:pPr algn="r" rtl="0" fontAlgn="b">
                        <a:spcBef>
                          <a:spcPts val="0"/>
                        </a:spcBef>
                        <a:spcAft>
                          <a:spcPts val="0"/>
                        </a:spcAft>
                      </a:pPr>
                      <a:r>
                        <a:rPr lang="en-US" sz="2000" u="none" strike="noStrike" dirty="0">
                          <a:effectLst/>
                        </a:rPr>
                        <a:t>61%</a:t>
                      </a:r>
                      <a:endParaRPr lang="en-US" sz="2000" b="0" i="0" u="none" strike="noStrike" dirty="0">
                        <a:effectLst/>
                        <a:latin typeface="Arial" panose="020B0604020202020204" pitchFamily="34" charset="0"/>
                      </a:endParaRPr>
                    </a:p>
                  </a:txBody>
                  <a:tcPr marL="12491" marR="12491" marT="12491" marB="59963" anchor="b"/>
                </a:tc>
                <a:tc>
                  <a:txBody>
                    <a:bodyPr/>
                    <a:lstStyle/>
                    <a:p>
                      <a:pPr marL="0" algn="r" defTabSz="914400" rtl="0" eaLnBrk="1" fontAlgn="b" latinLnBrk="0" hangingPunct="1">
                        <a:spcBef>
                          <a:spcPts val="0"/>
                        </a:spcBef>
                        <a:spcAft>
                          <a:spcPts val="0"/>
                        </a:spcAft>
                      </a:pPr>
                      <a:r>
                        <a:rPr lang="en-US" sz="2000" u="none" strike="noStrike" kern="1200" dirty="0">
                          <a:solidFill>
                            <a:schemeClr val="dk1"/>
                          </a:solidFill>
                          <a:effectLst/>
                          <a:latin typeface="+mn-lt"/>
                          <a:ea typeface="+mn-ea"/>
                          <a:cs typeface="+mn-cs"/>
                        </a:rPr>
                        <a:t>59%</a:t>
                      </a:r>
                    </a:p>
                  </a:txBody>
                  <a:tcPr marL="12491" marR="12491" marT="12491" marB="59963" anchor="b"/>
                </a:tc>
                <a:tc>
                  <a:txBody>
                    <a:bodyPr/>
                    <a:lstStyle/>
                    <a:p>
                      <a:pPr algn="r" fontAlgn="b"/>
                      <a:r>
                        <a:rPr lang="en-US" sz="2000" dirty="0">
                          <a:effectLst/>
                        </a:rPr>
                        <a:t>64%</a:t>
                      </a:r>
                    </a:p>
                  </a:txBody>
                  <a:tcPr marL="13187" marR="13187" marT="13187" marB="63295" anchor="b"/>
                </a:tc>
                <a:tc>
                  <a:txBody>
                    <a:bodyPr/>
                    <a:lstStyle/>
                    <a:p>
                      <a:pPr algn="r" fontAlgn="b"/>
                      <a:r>
                        <a:rPr lang="en-US" sz="2000" dirty="0">
                          <a:effectLst/>
                        </a:rPr>
                        <a:t>61%</a:t>
                      </a:r>
                    </a:p>
                  </a:txBody>
                  <a:tcPr marL="13187" marR="13187" marT="13187" marB="63295" anchor="b"/>
                </a:tc>
                <a:tc>
                  <a:txBody>
                    <a:bodyPr/>
                    <a:lstStyle/>
                    <a:p>
                      <a:pPr algn="r" fontAlgn="b"/>
                      <a:r>
                        <a:rPr lang="en-US" sz="2000" dirty="0">
                          <a:effectLst/>
                        </a:rPr>
                        <a:t>68%</a:t>
                      </a:r>
                    </a:p>
                  </a:txBody>
                  <a:tcPr marL="13187" marR="13187" marT="13187" marB="63295" anchor="b"/>
                </a:tc>
                <a:extLst>
                  <a:ext uri="{0D108BD9-81ED-4DB2-BD59-A6C34878D82A}">
                    <a16:rowId xmlns:a16="http://schemas.microsoft.com/office/drawing/2014/main" val="3061127147"/>
                  </a:ext>
                </a:extLst>
              </a:tr>
              <a:tr h="687045">
                <a:tc>
                  <a:txBody>
                    <a:bodyPr/>
                    <a:lstStyle/>
                    <a:p>
                      <a:pPr algn="l" rtl="0" fontAlgn="b">
                        <a:spcBef>
                          <a:spcPts val="0"/>
                        </a:spcBef>
                        <a:spcAft>
                          <a:spcPts val="0"/>
                        </a:spcAft>
                      </a:pPr>
                      <a:r>
                        <a:rPr lang="en-US" sz="2000" u="none" strike="noStrike">
                          <a:effectLst/>
                        </a:rPr>
                        <a:t>Advisors with KI Background check</a:t>
                      </a:r>
                      <a:endParaRPr lang="en-US" sz="2000" b="0" i="0" u="none" strike="noStrike">
                        <a:effectLst/>
                        <a:latin typeface="Arial" panose="020B0604020202020204" pitchFamily="34" charset="0"/>
                      </a:endParaRPr>
                    </a:p>
                  </a:txBody>
                  <a:tcPr marL="12491" marR="12491" marT="12491" marB="59963" anchor="b"/>
                </a:tc>
                <a:tc>
                  <a:txBody>
                    <a:bodyPr/>
                    <a:lstStyle/>
                    <a:p>
                      <a:pPr algn="r" rtl="0" fontAlgn="b">
                        <a:spcBef>
                          <a:spcPts val="0"/>
                        </a:spcBef>
                        <a:spcAft>
                          <a:spcPts val="0"/>
                        </a:spcAft>
                      </a:pPr>
                      <a:r>
                        <a:rPr lang="en-US" sz="2000" u="none" strike="noStrike">
                          <a:effectLst/>
                        </a:rPr>
                        <a:t>74%</a:t>
                      </a:r>
                      <a:endParaRPr lang="en-US" sz="2000" b="0" i="0" u="none" strike="noStrike">
                        <a:effectLst/>
                        <a:latin typeface="Arial" panose="020B0604020202020204" pitchFamily="34" charset="0"/>
                      </a:endParaRPr>
                    </a:p>
                  </a:txBody>
                  <a:tcPr marL="12491" marR="12491" marT="12491" marB="59963" anchor="b"/>
                </a:tc>
                <a:tc>
                  <a:txBody>
                    <a:bodyPr/>
                    <a:lstStyle/>
                    <a:p>
                      <a:pPr algn="r" rtl="0" fontAlgn="b">
                        <a:spcBef>
                          <a:spcPts val="0"/>
                        </a:spcBef>
                        <a:spcAft>
                          <a:spcPts val="0"/>
                        </a:spcAft>
                      </a:pPr>
                      <a:r>
                        <a:rPr lang="en-US" sz="2000" u="none" strike="noStrike">
                          <a:effectLst/>
                        </a:rPr>
                        <a:t>91%</a:t>
                      </a:r>
                      <a:endParaRPr lang="en-US" sz="2000" b="0" i="0" u="none" strike="noStrike">
                        <a:effectLst/>
                        <a:latin typeface="Arial" panose="020B0604020202020204" pitchFamily="34" charset="0"/>
                      </a:endParaRPr>
                    </a:p>
                  </a:txBody>
                  <a:tcPr marL="12491" marR="12491" marT="12491" marB="59963" anchor="b"/>
                </a:tc>
                <a:tc>
                  <a:txBody>
                    <a:bodyPr/>
                    <a:lstStyle/>
                    <a:p>
                      <a:pPr marL="0" algn="r" defTabSz="914400" rtl="0" eaLnBrk="1" fontAlgn="b" latinLnBrk="0" hangingPunct="1">
                        <a:spcBef>
                          <a:spcPts val="0"/>
                        </a:spcBef>
                        <a:spcAft>
                          <a:spcPts val="0"/>
                        </a:spcAft>
                      </a:pPr>
                      <a:r>
                        <a:rPr lang="en-US" sz="2000" u="none" strike="noStrike" kern="1200" dirty="0">
                          <a:solidFill>
                            <a:schemeClr val="dk1"/>
                          </a:solidFill>
                          <a:effectLst/>
                          <a:latin typeface="+mn-lt"/>
                          <a:ea typeface="+mn-ea"/>
                          <a:cs typeface="+mn-cs"/>
                        </a:rPr>
                        <a:t>87%</a:t>
                      </a:r>
                    </a:p>
                  </a:txBody>
                  <a:tcPr marL="12491" marR="12491" marT="12491" marB="59963" anchor="b"/>
                </a:tc>
                <a:tc>
                  <a:txBody>
                    <a:bodyPr/>
                    <a:lstStyle/>
                    <a:p>
                      <a:pPr algn="r" fontAlgn="b"/>
                      <a:r>
                        <a:rPr lang="en-US" sz="2000" dirty="0">
                          <a:effectLst/>
                        </a:rPr>
                        <a:t>86%</a:t>
                      </a:r>
                    </a:p>
                  </a:txBody>
                  <a:tcPr marL="13187" marR="13187" marT="13187" marB="63295" anchor="b"/>
                </a:tc>
                <a:tc>
                  <a:txBody>
                    <a:bodyPr/>
                    <a:lstStyle/>
                    <a:p>
                      <a:pPr algn="r" fontAlgn="b"/>
                      <a:r>
                        <a:rPr lang="en-US" sz="2000" dirty="0">
                          <a:effectLst/>
                        </a:rPr>
                        <a:t>93%</a:t>
                      </a:r>
                    </a:p>
                  </a:txBody>
                  <a:tcPr marL="13187" marR="13187" marT="13187" marB="63295" anchor="b"/>
                </a:tc>
                <a:tc>
                  <a:txBody>
                    <a:bodyPr/>
                    <a:lstStyle/>
                    <a:p>
                      <a:pPr algn="r" fontAlgn="b"/>
                      <a:r>
                        <a:rPr lang="en-US" sz="2000" dirty="0">
                          <a:effectLst/>
                        </a:rPr>
                        <a:t>88%</a:t>
                      </a:r>
                    </a:p>
                  </a:txBody>
                  <a:tcPr marL="13187" marR="13187" marT="13187" marB="63295" anchor="b"/>
                </a:tc>
                <a:extLst>
                  <a:ext uri="{0D108BD9-81ED-4DB2-BD59-A6C34878D82A}">
                    <a16:rowId xmlns:a16="http://schemas.microsoft.com/office/drawing/2014/main" val="1464276526"/>
                  </a:ext>
                </a:extLst>
              </a:tr>
              <a:tr h="682053">
                <a:tc>
                  <a:txBody>
                    <a:bodyPr/>
                    <a:lstStyle/>
                    <a:p>
                      <a:pPr algn="l" rtl="0" fontAlgn="b">
                        <a:spcBef>
                          <a:spcPts val="0"/>
                        </a:spcBef>
                        <a:spcAft>
                          <a:spcPts val="0"/>
                        </a:spcAft>
                      </a:pPr>
                      <a:r>
                        <a:rPr lang="en-US" sz="2000" u="none" strike="noStrike">
                          <a:effectLst/>
                        </a:rPr>
                        <a:t>Total % of KI SLPs w BGC Advisor</a:t>
                      </a:r>
                      <a:endParaRPr lang="en-US" sz="2000" b="0" i="0" u="none" strike="noStrike">
                        <a:effectLst/>
                        <a:latin typeface="Arial" panose="020B0604020202020204" pitchFamily="34" charset="0"/>
                      </a:endParaRPr>
                    </a:p>
                  </a:txBody>
                  <a:tcPr marL="12491" marR="12491" marT="12491" marB="59963" anchor="b"/>
                </a:tc>
                <a:tc>
                  <a:txBody>
                    <a:bodyPr/>
                    <a:lstStyle/>
                    <a:p>
                      <a:pPr algn="r" rtl="0" fontAlgn="b">
                        <a:spcBef>
                          <a:spcPts val="0"/>
                        </a:spcBef>
                        <a:spcAft>
                          <a:spcPts val="0"/>
                        </a:spcAft>
                      </a:pPr>
                      <a:r>
                        <a:rPr lang="en-US" sz="2000" u="none" strike="noStrike">
                          <a:effectLst/>
                        </a:rPr>
                        <a:t>60%</a:t>
                      </a:r>
                      <a:endParaRPr lang="en-US" sz="2000" b="0" i="0" u="none" strike="noStrike">
                        <a:effectLst/>
                        <a:latin typeface="Arial" panose="020B0604020202020204" pitchFamily="34" charset="0"/>
                      </a:endParaRPr>
                    </a:p>
                  </a:txBody>
                  <a:tcPr marL="12491" marR="12491" marT="12491" marB="59963" anchor="b"/>
                </a:tc>
                <a:tc>
                  <a:txBody>
                    <a:bodyPr/>
                    <a:lstStyle/>
                    <a:p>
                      <a:pPr algn="r" rtl="0" fontAlgn="b">
                        <a:spcBef>
                          <a:spcPts val="0"/>
                        </a:spcBef>
                        <a:spcAft>
                          <a:spcPts val="0"/>
                        </a:spcAft>
                      </a:pPr>
                      <a:r>
                        <a:rPr lang="en-US" sz="2000" u="none" strike="noStrike">
                          <a:effectLst/>
                        </a:rPr>
                        <a:t>59%</a:t>
                      </a:r>
                      <a:endParaRPr lang="en-US" sz="2000" b="0" i="0" u="none" strike="noStrike">
                        <a:effectLst/>
                        <a:latin typeface="Arial" panose="020B0604020202020204" pitchFamily="34" charset="0"/>
                      </a:endParaRPr>
                    </a:p>
                  </a:txBody>
                  <a:tcPr marL="12491" marR="12491" marT="12491" marB="59963" anchor="b"/>
                </a:tc>
                <a:tc>
                  <a:txBody>
                    <a:bodyPr/>
                    <a:lstStyle/>
                    <a:p>
                      <a:pPr marL="0" algn="r" defTabSz="914400" rtl="0" eaLnBrk="1" fontAlgn="b" latinLnBrk="0" hangingPunct="1">
                        <a:spcBef>
                          <a:spcPts val="0"/>
                        </a:spcBef>
                        <a:spcAft>
                          <a:spcPts val="0"/>
                        </a:spcAft>
                      </a:pPr>
                      <a:r>
                        <a:rPr lang="en-US" sz="2000" u="none" strike="noStrike" kern="1200" dirty="0">
                          <a:solidFill>
                            <a:schemeClr val="dk1"/>
                          </a:solidFill>
                          <a:effectLst/>
                          <a:latin typeface="+mn-lt"/>
                          <a:ea typeface="+mn-ea"/>
                          <a:cs typeface="+mn-cs"/>
                        </a:rPr>
                        <a:t>56%</a:t>
                      </a:r>
                    </a:p>
                  </a:txBody>
                  <a:tcPr marL="12491" marR="12491" marT="12491" marB="59963" anchor="b"/>
                </a:tc>
                <a:tc>
                  <a:txBody>
                    <a:bodyPr/>
                    <a:lstStyle/>
                    <a:p>
                      <a:pPr algn="r" fontAlgn="b"/>
                      <a:r>
                        <a:rPr lang="en-US" sz="2000" dirty="0">
                          <a:effectLst/>
                        </a:rPr>
                        <a:t>59%</a:t>
                      </a:r>
                    </a:p>
                  </a:txBody>
                  <a:tcPr marL="13187" marR="13187" marT="13187" marB="63295" anchor="b"/>
                </a:tc>
                <a:tc>
                  <a:txBody>
                    <a:bodyPr/>
                    <a:lstStyle/>
                    <a:p>
                      <a:pPr algn="r" fontAlgn="b"/>
                      <a:r>
                        <a:rPr lang="en-US" sz="2000" dirty="0">
                          <a:effectLst/>
                        </a:rPr>
                        <a:t>60%</a:t>
                      </a:r>
                    </a:p>
                  </a:txBody>
                  <a:tcPr marL="13187" marR="13187" marT="13187" marB="63295" anchor="b"/>
                </a:tc>
                <a:tc>
                  <a:txBody>
                    <a:bodyPr/>
                    <a:lstStyle/>
                    <a:p>
                      <a:pPr algn="r" fontAlgn="b"/>
                      <a:r>
                        <a:rPr lang="en-US" sz="2000" dirty="0">
                          <a:effectLst/>
                        </a:rPr>
                        <a:t>65%</a:t>
                      </a:r>
                    </a:p>
                  </a:txBody>
                  <a:tcPr marL="13187" marR="13187" marT="13187" marB="63295" anchor="b"/>
                </a:tc>
                <a:extLst>
                  <a:ext uri="{0D108BD9-81ED-4DB2-BD59-A6C34878D82A}">
                    <a16:rowId xmlns:a16="http://schemas.microsoft.com/office/drawing/2014/main" val="1899700455"/>
                  </a:ext>
                </a:extLst>
              </a:tr>
              <a:tr h="383779">
                <a:tc>
                  <a:txBody>
                    <a:bodyPr/>
                    <a:lstStyle/>
                    <a:p>
                      <a:pPr algn="l" rtl="0" fontAlgn="b">
                        <a:spcBef>
                          <a:spcPts val="0"/>
                        </a:spcBef>
                        <a:spcAft>
                          <a:spcPts val="0"/>
                        </a:spcAft>
                      </a:pPr>
                      <a:r>
                        <a:rPr lang="en-US" sz="2000" u="none" strike="noStrike">
                          <a:effectLst/>
                        </a:rPr>
                        <a:t>Annual Training</a:t>
                      </a:r>
                      <a:endParaRPr lang="en-US" sz="2000" b="0" i="0" u="none" strike="noStrike">
                        <a:effectLst/>
                        <a:latin typeface="Arial" panose="020B0604020202020204" pitchFamily="34" charset="0"/>
                      </a:endParaRPr>
                    </a:p>
                  </a:txBody>
                  <a:tcPr marL="12491" marR="12491" marT="12491" marB="59963" anchor="b"/>
                </a:tc>
                <a:tc>
                  <a:txBody>
                    <a:bodyPr/>
                    <a:lstStyle/>
                    <a:p>
                      <a:pPr algn="r" rtl="0" fontAlgn="b">
                        <a:spcBef>
                          <a:spcPts val="0"/>
                        </a:spcBef>
                        <a:spcAft>
                          <a:spcPts val="0"/>
                        </a:spcAft>
                      </a:pPr>
                      <a:r>
                        <a:rPr lang="en-US" sz="2000" u="none" strike="noStrike" dirty="0">
                          <a:effectLst/>
                        </a:rPr>
                        <a:t>44%</a:t>
                      </a:r>
                      <a:endParaRPr lang="en-US" sz="2000" b="0" i="0" u="none" strike="noStrike" dirty="0">
                        <a:effectLst/>
                        <a:latin typeface="Arial" panose="020B0604020202020204" pitchFamily="34" charset="0"/>
                      </a:endParaRPr>
                    </a:p>
                  </a:txBody>
                  <a:tcPr marL="12491" marR="12491" marT="12491" marB="59963" anchor="b"/>
                </a:tc>
                <a:tc>
                  <a:txBody>
                    <a:bodyPr/>
                    <a:lstStyle/>
                    <a:p>
                      <a:pPr algn="r" rtl="0" fontAlgn="b">
                        <a:spcBef>
                          <a:spcPts val="0"/>
                        </a:spcBef>
                        <a:spcAft>
                          <a:spcPts val="0"/>
                        </a:spcAft>
                      </a:pPr>
                      <a:r>
                        <a:rPr lang="en-US" sz="2000" u="none" strike="noStrike">
                          <a:effectLst/>
                        </a:rPr>
                        <a:t>14%</a:t>
                      </a:r>
                      <a:endParaRPr lang="en-US" sz="2000" b="0" i="0" u="none" strike="noStrike">
                        <a:effectLst/>
                        <a:latin typeface="Arial" panose="020B0604020202020204" pitchFamily="34" charset="0"/>
                      </a:endParaRPr>
                    </a:p>
                  </a:txBody>
                  <a:tcPr marL="12491" marR="12491" marT="12491" marB="59963" anchor="b"/>
                </a:tc>
                <a:tc>
                  <a:txBody>
                    <a:bodyPr/>
                    <a:lstStyle/>
                    <a:p>
                      <a:pPr marL="0" algn="r" defTabSz="914400" rtl="0" eaLnBrk="1" fontAlgn="b" latinLnBrk="0" hangingPunct="1">
                        <a:spcBef>
                          <a:spcPts val="0"/>
                        </a:spcBef>
                        <a:spcAft>
                          <a:spcPts val="0"/>
                        </a:spcAft>
                      </a:pPr>
                      <a:r>
                        <a:rPr lang="en-US" sz="2000" u="none" strike="noStrike" kern="1200" dirty="0">
                          <a:solidFill>
                            <a:schemeClr val="dk1"/>
                          </a:solidFill>
                          <a:effectLst/>
                          <a:latin typeface="+mn-lt"/>
                          <a:ea typeface="+mn-ea"/>
                          <a:cs typeface="+mn-cs"/>
                        </a:rPr>
                        <a:t>23%</a:t>
                      </a:r>
                    </a:p>
                  </a:txBody>
                  <a:tcPr marL="12491" marR="12491" marT="12491" marB="59963" anchor="b"/>
                </a:tc>
                <a:tc>
                  <a:txBody>
                    <a:bodyPr/>
                    <a:lstStyle/>
                    <a:p>
                      <a:pPr algn="r" fontAlgn="b"/>
                      <a:r>
                        <a:rPr lang="en-US" sz="2000" dirty="0">
                          <a:effectLst/>
                        </a:rPr>
                        <a:t>34%</a:t>
                      </a:r>
                    </a:p>
                  </a:txBody>
                  <a:tcPr marL="13187" marR="13187" marT="13187" marB="63295" anchor="b"/>
                </a:tc>
                <a:tc>
                  <a:txBody>
                    <a:bodyPr/>
                    <a:lstStyle/>
                    <a:p>
                      <a:pPr algn="r" fontAlgn="b"/>
                      <a:r>
                        <a:rPr lang="en-US" sz="2000" dirty="0">
                          <a:effectLst/>
                        </a:rPr>
                        <a:t>52%</a:t>
                      </a:r>
                    </a:p>
                  </a:txBody>
                  <a:tcPr marL="13187" marR="13187" marT="13187" marB="63295" anchor="b"/>
                </a:tc>
                <a:tc>
                  <a:txBody>
                    <a:bodyPr/>
                    <a:lstStyle/>
                    <a:p>
                      <a:pPr algn="r" fontAlgn="b"/>
                      <a:r>
                        <a:rPr lang="en-US" sz="2000" dirty="0">
                          <a:effectLst/>
                        </a:rPr>
                        <a:t>61%</a:t>
                      </a:r>
                    </a:p>
                  </a:txBody>
                  <a:tcPr marL="13187" marR="13187" marT="13187" marB="63295" anchor="b"/>
                </a:tc>
                <a:extLst>
                  <a:ext uri="{0D108BD9-81ED-4DB2-BD59-A6C34878D82A}">
                    <a16:rowId xmlns:a16="http://schemas.microsoft.com/office/drawing/2014/main" val="3811606692"/>
                  </a:ext>
                </a:extLst>
              </a:tr>
            </a:tbl>
          </a:graphicData>
        </a:graphic>
      </p:graphicFrame>
      <p:graphicFrame>
        <p:nvGraphicFramePr>
          <p:cNvPr id="3" name="Diagram 2">
            <a:extLst>
              <a:ext uri="{FF2B5EF4-FFF2-40B4-BE49-F238E27FC236}">
                <a16:creationId xmlns:a16="http://schemas.microsoft.com/office/drawing/2014/main" id="{7BD09E31-8F14-49B7-A718-9C3A8CBF94F4}"/>
              </a:ext>
            </a:extLst>
          </p:cNvPr>
          <p:cNvGraphicFramePr/>
          <p:nvPr/>
        </p:nvGraphicFramePr>
        <p:xfrm>
          <a:off x="284291" y="1879599"/>
          <a:ext cx="2780939" cy="27225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656958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C109D-9A0B-465C-800B-3690AF5791E5}"/>
              </a:ext>
            </a:extLst>
          </p:cNvPr>
          <p:cNvSpPr>
            <a:spLocks noGrp="1"/>
          </p:cNvSpPr>
          <p:nvPr>
            <p:ph type="title"/>
          </p:nvPr>
        </p:nvSpPr>
        <p:spPr>
          <a:xfrm>
            <a:off x="1930400" y="392246"/>
            <a:ext cx="9448800" cy="1207956"/>
          </a:xfrm>
        </p:spPr>
        <p:txBody>
          <a:bodyPr>
            <a:normAutofit fontScale="90000"/>
          </a:bodyPr>
          <a:lstStyle/>
          <a:p>
            <a:r>
              <a:rPr lang="en-US" sz="5851" dirty="0">
                <a:latin typeface="Arial"/>
                <a:cs typeface="Arial"/>
              </a:rPr>
              <a:t>YP Compliance Data</a:t>
            </a:r>
            <a:br>
              <a:rPr lang="en-US" sz="5851" dirty="0">
                <a:latin typeface="Arial"/>
                <a:cs typeface="Arial"/>
              </a:rPr>
            </a:br>
            <a:r>
              <a:rPr lang="en-US" sz="4133" dirty="0">
                <a:latin typeface="Arial"/>
                <a:cs typeface="Arial"/>
              </a:rPr>
              <a:t>as of Sept. 2021</a:t>
            </a:r>
            <a:endParaRPr lang="en-US" sz="5851" dirty="0">
              <a:latin typeface="Arial"/>
              <a:cs typeface="Arial"/>
            </a:endParaRPr>
          </a:p>
        </p:txBody>
      </p:sp>
      <p:graphicFrame>
        <p:nvGraphicFramePr>
          <p:cNvPr id="3" name="Table 2">
            <a:extLst>
              <a:ext uri="{FF2B5EF4-FFF2-40B4-BE49-F238E27FC236}">
                <a16:creationId xmlns:a16="http://schemas.microsoft.com/office/drawing/2014/main" id="{DAD62A3A-0DEB-471C-8E1B-AF1833CC7FD3}"/>
              </a:ext>
            </a:extLst>
          </p:cNvPr>
          <p:cNvGraphicFramePr>
            <a:graphicFrameLocks noGrp="1"/>
          </p:cNvGraphicFramePr>
          <p:nvPr/>
        </p:nvGraphicFramePr>
        <p:xfrm>
          <a:off x="1320801" y="1735931"/>
          <a:ext cx="8839199" cy="5122074"/>
        </p:xfrm>
        <a:graphic>
          <a:graphicData uri="http://schemas.openxmlformats.org/drawingml/2006/table">
            <a:tbl>
              <a:tblPr firstRow="1" bandRow="1">
                <a:tableStyleId>{17292A2E-F333-43FB-9621-5CBBE7FDCDCB}</a:tableStyleId>
              </a:tblPr>
              <a:tblGrid>
                <a:gridCol w="5156201">
                  <a:extLst>
                    <a:ext uri="{9D8B030D-6E8A-4147-A177-3AD203B41FA5}">
                      <a16:colId xmlns:a16="http://schemas.microsoft.com/office/drawing/2014/main" val="3909614114"/>
                    </a:ext>
                  </a:extLst>
                </a:gridCol>
                <a:gridCol w="748013">
                  <a:extLst>
                    <a:ext uri="{9D8B030D-6E8A-4147-A177-3AD203B41FA5}">
                      <a16:colId xmlns:a16="http://schemas.microsoft.com/office/drawing/2014/main" val="1731398340"/>
                    </a:ext>
                  </a:extLst>
                </a:gridCol>
                <a:gridCol w="2934985">
                  <a:extLst>
                    <a:ext uri="{9D8B030D-6E8A-4147-A177-3AD203B41FA5}">
                      <a16:colId xmlns:a16="http://schemas.microsoft.com/office/drawing/2014/main" val="3813902119"/>
                    </a:ext>
                  </a:extLst>
                </a:gridCol>
              </a:tblGrid>
              <a:tr h="422929">
                <a:tc>
                  <a:txBody>
                    <a:bodyPr/>
                    <a:lstStyle/>
                    <a:p>
                      <a:pPr fontAlgn="b"/>
                      <a:r>
                        <a:rPr lang="en-US" sz="1900">
                          <a:effectLst/>
                        </a:rPr>
                        <a:t>Categories of Data</a:t>
                      </a:r>
                    </a:p>
                  </a:txBody>
                  <a:tcPr marL="11772" marR="11772" marT="11772" marB="56503" anchor="b"/>
                </a:tc>
                <a:tc>
                  <a:txBody>
                    <a:bodyPr/>
                    <a:lstStyle/>
                    <a:p>
                      <a:pPr algn="r" fontAlgn="b"/>
                      <a:endParaRPr lang="en-US" sz="1900">
                        <a:effectLst/>
                      </a:endParaRPr>
                    </a:p>
                  </a:txBody>
                  <a:tcPr marL="11772" marR="11772" marT="11772" marB="56503" anchor="b"/>
                </a:tc>
                <a:tc>
                  <a:txBody>
                    <a:bodyPr/>
                    <a:lstStyle/>
                    <a:p>
                      <a:pPr algn="r" fontAlgn="b"/>
                      <a:r>
                        <a:rPr lang="en-US" sz="1900" dirty="0">
                          <a:effectLst/>
                        </a:rPr>
                        <a:t># Number</a:t>
                      </a:r>
                    </a:p>
                  </a:txBody>
                  <a:tcPr marL="11772" marR="11772" marT="11772" marB="56503" anchor="b"/>
                </a:tc>
                <a:extLst>
                  <a:ext uri="{0D108BD9-81ED-4DB2-BD59-A6C34878D82A}">
                    <a16:rowId xmlns:a16="http://schemas.microsoft.com/office/drawing/2014/main" val="2546568935"/>
                  </a:ext>
                </a:extLst>
              </a:tr>
              <a:tr h="427195">
                <a:tc>
                  <a:txBody>
                    <a:bodyPr/>
                    <a:lstStyle/>
                    <a:p>
                      <a:pPr fontAlgn="b"/>
                      <a:r>
                        <a:rPr lang="en-US" sz="2100">
                          <a:effectLst/>
                        </a:rPr>
                        <a:t>All SLPs</a:t>
                      </a:r>
                    </a:p>
                  </a:txBody>
                  <a:tcPr marL="11772" marR="11772" marT="11772" marB="56503" anchor="b"/>
                </a:tc>
                <a:tc>
                  <a:txBody>
                    <a:bodyPr/>
                    <a:lstStyle/>
                    <a:p>
                      <a:pPr algn="r" fontAlgn="b"/>
                      <a:endParaRPr lang="en-US" sz="1900">
                        <a:effectLst/>
                      </a:endParaRPr>
                    </a:p>
                  </a:txBody>
                  <a:tcPr marL="11772" marR="11772" marT="11772" marB="56503" anchor="b"/>
                </a:tc>
                <a:tc>
                  <a:txBody>
                    <a:bodyPr/>
                    <a:lstStyle/>
                    <a:p>
                      <a:pPr algn="r" fontAlgn="b"/>
                      <a:r>
                        <a:rPr lang="en-US" sz="1900" dirty="0">
                          <a:effectLst/>
                        </a:rPr>
                        <a:t>8091</a:t>
                      </a:r>
                    </a:p>
                  </a:txBody>
                  <a:tcPr marL="11772" marR="11772" marT="11772" marB="56503" anchor="b"/>
                </a:tc>
                <a:extLst>
                  <a:ext uri="{0D108BD9-81ED-4DB2-BD59-A6C34878D82A}">
                    <a16:rowId xmlns:a16="http://schemas.microsoft.com/office/drawing/2014/main" val="1902748975"/>
                  </a:ext>
                </a:extLst>
              </a:tr>
              <a:tr h="427195">
                <a:tc>
                  <a:txBody>
                    <a:bodyPr/>
                    <a:lstStyle/>
                    <a:p>
                      <a:pPr fontAlgn="b"/>
                      <a:r>
                        <a:rPr lang="en-US" sz="2100" dirty="0">
                          <a:effectLst/>
                        </a:rPr>
                        <a:t>KI Sponsored SLPs</a:t>
                      </a:r>
                    </a:p>
                  </a:txBody>
                  <a:tcPr marL="11772" marR="11772" marT="11772" marB="56503" anchor="b"/>
                </a:tc>
                <a:tc>
                  <a:txBody>
                    <a:bodyPr/>
                    <a:lstStyle/>
                    <a:p>
                      <a:pPr algn="r" fontAlgn="b"/>
                      <a:endParaRPr lang="en-US" sz="1900" dirty="0">
                        <a:effectLst/>
                      </a:endParaRPr>
                    </a:p>
                  </a:txBody>
                  <a:tcPr marL="11772" marR="11772" marT="11772" marB="56503" anchor="b"/>
                </a:tc>
                <a:tc>
                  <a:txBody>
                    <a:bodyPr/>
                    <a:lstStyle/>
                    <a:p>
                      <a:pPr algn="r" fontAlgn="b"/>
                      <a:r>
                        <a:rPr lang="en-US" sz="1900" dirty="0">
                          <a:effectLst/>
                        </a:rPr>
                        <a:t>7739</a:t>
                      </a:r>
                    </a:p>
                  </a:txBody>
                  <a:tcPr marL="11772" marR="11772" marT="11772" marB="56503" anchor="b"/>
                </a:tc>
                <a:extLst>
                  <a:ext uri="{0D108BD9-81ED-4DB2-BD59-A6C34878D82A}">
                    <a16:rowId xmlns:a16="http://schemas.microsoft.com/office/drawing/2014/main" val="2315206712"/>
                  </a:ext>
                </a:extLst>
              </a:tr>
              <a:tr h="427195">
                <a:tc>
                  <a:txBody>
                    <a:bodyPr/>
                    <a:lstStyle/>
                    <a:p>
                      <a:pPr fontAlgn="b"/>
                      <a:r>
                        <a:rPr lang="en-US" sz="2100" dirty="0">
                          <a:effectLst/>
                        </a:rPr>
                        <a:t>KI Advisors on record</a:t>
                      </a:r>
                    </a:p>
                  </a:txBody>
                  <a:tcPr marL="11772" marR="11772" marT="11772" marB="56503" anchor="b"/>
                </a:tc>
                <a:tc>
                  <a:txBody>
                    <a:bodyPr/>
                    <a:lstStyle/>
                    <a:p>
                      <a:pPr algn="r" fontAlgn="b"/>
                      <a:endParaRPr lang="en-US" sz="1900" dirty="0">
                        <a:effectLst/>
                      </a:endParaRPr>
                    </a:p>
                  </a:txBody>
                  <a:tcPr marL="11772" marR="11772" marT="11772" marB="56503" anchor="b"/>
                </a:tc>
                <a:tc>
                  <a:txBody>
                    <a:bodyPr/>
                    <a:lstStyle/>
                    <a:p>
                      <a:pPr algn="r" fontAlgn="b"/>
                      <a:r>
                        <a:rPr lang="en-US" sz="1900" dirty="0">
                          <a:effectLst/>
                        </a:rPr>
                        <a:t>5232</a:t>
                      </a:r>
                    </a:p>
                  </a:txBody>
                  <a:tcPr marL="11772" marR="11772" marT="11772" marB="56503" anchor="b"/>
                </a:tc>
                <a:extLst>
                  <a:ext uri="{0D108BD9-81ED-4DB2-BD59-A6C34878D82A}">
                    <a16:rowId xmlns:a16="http://schemas.microsoft.com/office/drawing/2014/main" val="161020403"/>
                  </a:ext>
                </a:extLst>
              </a:tr>
              <a:tr h="427195">
                <a:tc>
                  <a:txBody>
                    <a:bodyPr/>
                    <a:lstStyle/>
                    <a:p>
                      <a:pPr fontAlgn="b"/>
                      <a:r>
                        <a:rPr lang="en-US" sz="2100" dirty="0">
                          <a:effectLst/>
                        </a:rPr>
                        <a:t>KI Advisor background checked</a:t>
                      </a:r>
                    </a:p>
                  </a:txBody>
                  <a:tcPr marL="11772" marR="11772" marT="11772" marB="56503" anchor="b"/>
                </a:tc>
                <a:tc>
                  <a:txBody>
                    <a:bodyPr/>
                    <a:lstStyle/>
                    <a:p>
                      <a:pPr algn="r" fontAlgn="b"/>
                      <a:endParaRPr lang="en-US" sz="1900" dirty="0">
                        <a:effectLst/>
                      </a:endParaRPr>
                    </a:p>
                  </a:txBody>
                  <a:tcPr marL="11772" marR="11772" marT="11772" marB="56503" anchor="b"/>
                </a:tc>
                <a:tc>
                  <a:txBody>
                    <a:bodyPr/>
                    <a:lstStyle/>
                    <a:p>
                      <a:pPr algn="r" fontAlgn="b"/>
                      <a:r>
                        <a:rPr lang="en-US" sz="1900" dirty="0">
                          <a:effectLst/>
                        </a:rPr>
                        <a:t>4602</a:t>
                      </a:r>
                    </a:p>
                  </a:txBody>
                  <a:tcPr marL="11772" marR="11772" marT="11772" marB="56503" anchor="b"/>
                </a:tc>
                <a:extLst>
                  <a:ext uri="{0D108BD9-81ED-4DB2-BD59-A6C34878D82A}">
                    <a16:rowId xmlns:a16="http://schemas.microsoft.com/office/drawing/2014/main" val="851453652"/>
                  </a:ext>
                </a:extLst>
              </a:tr>
              <a:tr h="427195">
                <a:tc>
                  <a:txBody>
                    <a:bodyPr/>
                    <a:lstStyle/>
                    <a:p>
                      <a:pPr fontAlgn="b"/>
                      <a:r>
                        <a:rPr lang="en-US" sz="2100" dirty="0">
                          <a:effectLst/>
                        </a:rPr>
                        <a:t>Completed annual training</a:t>
                      </a:r>
                    </a:p>
                  </a:txBody>
                  <a:tcPr marL="11772" marR="11772" marT="11772" marB="56503" anchor="b"/>
                </a:tc>
                <a:tc>
                  <a:txBody>
                    <a:bodyPr/>
                    <a:lstStyle/>
                    <a:p>
                      <a:pPr algn="r" fontAlgn="b"/>
                      <a:endParaRPr lang="en-US" sz="1900" dirty="0">
                        <a:effectLst/>
                      </a:endParaRPr>
                    </a:p>
                  </a:txBody>
                  <a:tcPr marL="11772" marR="11772" marT="11772" marB="56503" anchor="b"/>
                </a:tc>
                <a:tc>
                  <a:txBody>
                    <a:bodyPr/>
                    <a:lstStyle/>
                    <a:p>
                      <a:pPr algn="r" fontAlgn="b"/>
                      <a:r>
                        <a:rPr lang="en-US" sz="1900" dirty="0">
                          <a:effectLst/>
                        </a:rPr>
                        <a:t>3180</a:t>
                      </a:r>
                    </a:p>
                  </a:txBody>
                  <a:tcPr marL="11772" marR="11772" marT="11772" marB="56503" anchor="b"/>
                </a:tc>
                <a:extLst>
                  <a:ext uri="{0D108BD9-81ED-4DB2-BD59-A6C34878D82A}">
                    <a16:rowId xmlns:a16="http://schemas.microsoft.com/office/drawing/2014/main" val="304043577"/>
                  </a:ext>
                </a:extLst>
              </a:tr>
              <a:tr h="427195">
                <a:tc>
                  <a:txBody>
                    <a:bodyPr/>
                    <a:lstStyle/>
                    <a:p>
                      <a:pPr fontAlgn="b"/>
                      <a:endParaRPr lang="en-US" sz="2100">
                        <a:effectLst/>
                      </a:endParaRPr>
                    </a:p>
                  </a:txBody>
                  <a:tcPr marL="11772" marR="11772" marT="11772" marB="56503" anchor="b"/>
                </a:tc>
                <a:tc>
                  <a:txBody>
                    <a:bodyPr/>
                    <a:lstStyle/>
                    <a:p>
                      <a:pPr fontAlgn="b"/>
                      <a:endParaRPr lang="en-US" sz="1900">
                        <a:effectLst/>
                      </a:endParaRPr>
                    </a:p>
                  </a:txBody>
                  <a:tcPr marL="11772" marR="11772" marT="11772" marB="56503" anchor="b"/>
                </a:tc>
                <a:tc>
                  <a:txBody>
                    <a:bodyPr/>
                    <a:lstStyle/>
                    <a:p>
                      <a:pPr fontAlgn="b"/>
                      <a:endParaRPr lang="en-US" sz="1900" dirty="0">
                        <a:effectLst/>
                      </a:endParaRPr>
                    </a:p>
                  </a:txBody>
                  <a:tcPr marL="11772" marR="11772" marT="11772" marB="56503" anchor="b"/>
                </a:tc>
                <a:extLst>
                  <a:ext uri="{0D108BD9-81ED-4DB2-BD59-A6C34878D82A}">
                    <a16:rowId xmlns:a16="http://schemas.microsoft.com/office/drawing/2014/main" val="2874276238"/>
                  </a:ext>
                </a:extLst>
              </a:tr>
              <a:tr h="427195">
                <a:tc>
                  <a:txBody>
                    <a:bodyPr/>
                    <a:lstStyle/>
                    <a:p>
                      <a:pPr fontAlgn="b"/>
                      <a:r>
                        <a:rPr lang="en-US" sz="2100">
                          <a:effectLst/>
                        </a:rPr>
                        <a:t>% Of SLPS sponsored by KI Club</a:t>
                      </a:r>
                    </a:p>
                  </a:txBody>
                  <a:tcPr marL="11772" marR="11772" marT="11772" marB="56503" anchor="b"/>
                </a:tc>
                <a:tc>
                  <a:txBody>
                    <a:bodyPr/>
                    <a:lstStyle/>
                    <a:p>
                      <a:pPr algn="r" fontAlgn="b"/>
                      <a:endParaRPr lang="en-US" sz="1900">
                        <a:effectLst/>
                      </a:endParaRPr>
                    </a:p>
                  </a:txBody>
                  <a:tcPr marL="11772" marR="11772" marT="11772" marB="56503" anchor="b"/>
                </a:tc>
                <a:tc>
                  <a:txBody>
                    <a:bodyPr/>
                    <a:lstStyle/>
                    <a:p>
                      <a:pPr algn="r" fontAlgn="b"/>
                      <a:r>
                        <a:rPr lang="en-US" sz="1900" dirty="0">
                          <a:effectLst/>
                        </a:rPr>
                        <a:t>96%</a:t>
                      </a:r>
                    </a:p>
                  </a:txBody>
                  <a:tcPr marL="11772" marR="11772" marT="11772" marB="56503" anchor="b"/>
                </a:tc>
                <a:extLst>
                  <a:ext uri="{0D108BD9-81ED-4DB2-BD59-A6C34878D82A}">
                    <a16:rowId xmlns:a16="http://schemas.microsoft.com/office/drawing/2014/main" val="833155449"/>
                  </a:ext>
                </a:extLst>
              </a:tr>
              <a:tr h="427195">
                <a:tc>
                  <a:txBody>
                    <a:bodyPr/>
                    <a:lstStyle/>
                    <a:p>
                      <a:pPr fontAlgn="b"/>
                      <a:r>
                        <a:rPr lang="en-US" sz="2100">
                          <a:effectLst/>
                        </a:rPr>
                        <a:t>Clubs with KI advisor on record</a:t>
                      </a:r>
                    </a:p>
                  </a:txBody>
                  <a:tcPr marL="11772" marR="11772" marT="11772" marB="56503" anchor="b"/>
                </a:tc>
                <a:tc>
                  <a:txBody>
                    <a:bodyPr/>
                    <a:lstStyle/>
                    <a:p>
                      <a:pPr algn="r" fontAlgn="b"/>
                      <a:endParaRPr lang="en-US" sz="1900">
                        <a:effectLst/>
                      </a:endParaRPr>
                    </a:p>
                  </a:txBody>
                  <a:tcPr marL="11772" marR="11772" marT="11772" marB="56503" anchor="b"/>
                </a:tc>
                <a:tc>
                  <a:txBody>
                    <a:bodyPr/>
                    <a:lstStyle/>
                    <a:p>
                      <a:pPr algn="r" fontAlgn="b"/>
                      <a:r>
                        <a:rPr lang="en-US" sz="1900" dirty="0">
                          <a:effectLst/>
                        </a:rPr>
                        <a:t>65%</a:t>
                      </a:r>
                    </a:p>
                  </a:txBody>
                  <a:tcPr marL="11772" marR="11772" marT="11772" marB="56503" anchor="b"/>
                </a:tc>
                <a:extLst>
                  <a:ext uri="{0D108BD9-81ED-4DB2-BD59-A6C34878D82A}">
                    <a16:rowId xmlns:a16="http://schemas.microsoft.com/office/drawing/2014/main" val="3797385000"/>
                  </a:ext>
                </a:extLst>
              </a:tr>
              <a:tr h="427195">
                <a:tc>
                  <a:txBody>
                    <a:bodyPr/>
                    <a:lstStyle/>
                    <a:p>
                      <a:pPr fontAlgn="b"/>
                      <a:r>
                        <a:rPr lang="en-US" sz="2100">
                          <a:effectLst/>
                        </a:rPr>
                        <a:t>Advisors with KI Background check</a:t>
                      </a:r>
                    </a:p>
                  </a:txBody>
                  <a:tcPr marL="11772" marR="11772" marT="11772" marB="56503" anchor="b"/>
                </a:tc>
                <a:tc>
                  <a:txBody>
                    <a:bodyPr/>
                    <a:lstStyle/>
                    <a:p>
                      <a:pPr algn="r" fontAlgn="b"/>
                      <a:endParaRPr lang="en-US" sz="1900">
                        <a:effectLst/>
                      </a:endParaRPr>
                    </a:p>
                  </a:txBody>
                  <a:tcPr marL="11772" marR="11772" marT="11772" marB="56503" anchor="b"/>
                </a:tc>
                <a:tc>
                  <a:txBody>
                    <a:bodyPr/>
                    <a:lstStyle/>
                    <a:p>
                      <a:pPr algn="r" fontAlgn="b"/>
                      <a:r>
                        <a:rPr lang="en-US" sz="1900" dirty="0">
                          <a:effectLst/>
                        </a:rPr>
                        <a:t>88%</a:t>
                      </a:r>
                    </a:p>
                  </a:txBody>
                  <a:tcPr marL="11772" marR="11772" marT="11772" marB="56503" anchor="b"/>
                </a:tc>
                <a:extLst>
                  <a:ext uri="{0D108BD9-81ED-4DB2-BD59-A6C34878D82A}">
                    <a16:rowId xmlns:a16="http://schemas.microsoft.com/office/drawing/2014/main" val="2376903610"/>
                  </a:ext>
                </a:extLst>
              </a:tr>
              <a:tr h="427195">
                <a:tc>
                  <a:txBody>
                    <a:bodyPr/>
                    <a:lstStyle/>
                    <a:p>
                      <a:pPr fontAlgn="b"/>
                      <a:r>
                        <a:rPr lang="en-US" sz="2100">
                          <a:effectLst/>
                        </a:rPr>
                        <a:t>Total % of KI SLPs w BGC Advisor</a:t>
                      </a:r>
                    </a:p>
                  </a:txBody>
                  <a:tcPr marL="11772" marR="11772" marT="11772" marB="56503" anchor="b"/>
                </a:tc>
                <a:tc>
                  <a:txBody>
                    <a:bodyPr/>
                    <a:lstStyle/>
                    <a:p>
                      <a:pPr algn="r" fontAlgn="b"/>
                      <a:endParaRPr lang="en-US" sz="1900">
                        <a:effectLst/>
                      </a:endParaRPr>
                    </a:p>
                  </a:txBody>
                  <a:tcPr marL="11772" marR="11772" marT="11772" marB="56503" anchor="b"/>
                </a:tc>
                <a:tc>
                  <a:txBody>
                    <a:bodyPr/>
                    <a:lstStyle/>
                    <a:p>
                      <a:pPr algn="r" fontAlgn="b"/>
                      <a:r>
                        <a:rPr lang="en-US" sz="1900" dirty="0">
                          <a:effectLst/>
                        </a:rPr>
                        <a:t>68%</a:t>
                      </a:r>
                    </a:p>
                  </a:txBody>
                  <a:tcPr marL="11772" marR="11772" marT="11772" marB="56503" anchor="b"/>
                </a:tc>
                <a:extLst>
                  <a:ext uri="{0D108BD9-81ED-4DB2-BD59-A6C34878D82A}">
                    <a16:rowId xmlns:a16="http://schemas.microsoft.com/office/drawing/2014/main" val="658968015"/>
                  </a:ext>
                </a:extLst>
              </a:tr>
              <a:tr h="427195">
                <a:tc>
                  <a:txBody>
                    <a:bodyPr/>
                    <a:lstStyle/>
                    <a:p>
                      <a:pPr fontAlgn="b"/>
                      <a:r>
                        <a:rPr lang="en-US" sz="2100">
                          <a:effectLst/>
                        </a:rPr>
                        <a:t>Annual Training</a:t>
                      </a:r>
                    </a:p>
                  </a:txBody>
                  <a:tcPr marL="11772" marR="11772" marT="11772" marB="56503" anchor="b"/>
                </a:tc>
                <a:tc>
                  <a:txBody>
                    <a:bodyPr/>
                    <a:lstStyle/>
                    <a:p>
                      <a:pPr algn="r" fontAlgn="b"/>
                      <a:endParaRPr lang="en-US" sz="1900">
                        <a:effectLst/>
                      </a:endParaRPr>
                    </a:p>
                  </a:txBody>
                  <a:tcPr marL="11772" marR="11772" marT="11772" marB="56503" anchor="b"/>
                </a:tc>
                <a:tc>
                  <a:txBody>
                    <a:bodyPr/>
                    <a:lstStyle/>
                    <a:p>
                      <a:pPr algn="r" fontAlgn="b"/>
                      <a:r>
                        <a:rPr lang="en-US" sz="1900" dirty="0">
                          <a:effectLst/>
                        </a:rPr>
                        <a:t>61%</a:t>
                      </a:r>
                    </a:p>
                  </a:txBody>
                  <a:tcPr marL="11772" marR="11772" marT="11772" marB="56503" anchor="b"/>
                </a:tc>
                <a:extLst>
                  <a:ext uri="{0D108BD9-81ED-4DB2-BD59-A6C34878D82A}">
                    <a16:rowId xmlns:a16="http://schemas.microsoft.com/office/drawing/2014/main" val="3375807110"/>
                  </a:ext>
                </a:extLst>
              </a:tr>
            </a:tbl>
          </a:graphicData>
        </a:graphic>
      </p:graphicFrame>
    </p:spTree>
    <p:extLst>
      <p:ext uri="{BB962C8B-B14F-4D97-AF65-F5344CB8AC3E}">
        <p14:creationId xmlns:p14="http://schemas.microsoft.com/office/powerpoint/2010/main" val="2975966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D4895-05A5-454F-80D8-BA827497838C}"/>
              </a:ext>
            </a:extLst>
          </p:cNvPr>
          <p:cNvSpPr>
            <a:spLocks noGrp="1"/>
          </p:cNvSpPr>
          <p:nvPr>
            <p:ph type="title"/>
          </p:nvPr>
        </p:nvSpPr>
        <p:spPr>
          <a:xfrm>
            <a:off x="1828800" y="126609"/>
            <a:ext cx="10217426" cy="1519311"/>
          </a:xfrm>
        </p:spPr>
        <p:txBody>
          <a:bodyPr>
            <a:noAutofit/>
          </a:bodyPr>
          <a:lstStyle/>
          <a:p>
            <a:r>
              <a:rPr lang="en-US" sz="5400" dirty="0"/>
              <a:t>Why Youth Protection Matters</a:t>
            </a:r>
          </a:p>
        </p:txBody>
      </p:sp>
      <p:sp>
        <p:nvSpPr>
          <p:cNvPr id="3" name="Text Placeholder 2">
            <a:extLst>
              <a:ext uri="{FF2B5EF4-FFF2-40B4-BE49-F238E27FC236}">
                <a16:creationId xmlns:a16="http://schemas.microsoft.com/office/drawing/2014/main" id="{B691E191-2C04-4607-8A5D-6FE8FD2446C6}"/>
              </a:ext>
            </a:extLst>
          </p:cNvPr>
          <p:cNvSpPr>
            <a:spLocks noGrp="1"/>
          </p:cNvSpPr>
          <p:nvPr>
            <p:ph type="body" idx="1"/>
          </p:nvPr>
        </p:nvSpPr>
        <p:spPr>
          <a:xfrm>
            <a:off x="253218" y="1752601"/>
            <a:ext cx="11938782" cy="5379719"/>
          </a:xfrm>
        </p:spPr>
        <p:txBody>
          <a:bodyPr>
            <a:normAutofit/>
          </a:bodyPr>
          <a:lstStyle/>
          <a:p>
            <a:pPr marL="842010" indent="-571500">
              <a:buFont typeface="Wingdings" panose="05000000000000000000" pitchFamily="2" charset="2"/>
              <a:buChar char="Ø"/>
            </a:pPr>
            <a:r>
              <a:rPr lang="en-US" sz="4250" dirty="0"/>
              <a:t>Through KYP, Kiwanis serves over 300,000 youth each year</a:t>
            </a:r>
          </a:p>
          <a:p>
            <a:pPr marL="842010" indent="-571500">
              <a:buFont typeface="Wingdings" panose="05000000000000000000" pitchFamily="2" charset="2"/>
              <a:buChar char="Ø"/>
            </a:pPr>
            <a:r>
              <a:rPr lang="en-US" sz="4250" dirty="0"/>
              <a:t>During childhood across all ages and socioeconomic levels:</a:t>
            </a:r>
          </a:p>
          <a:p>
            <a:pPr marL="1663050" lvl="3" indent="-571500">
              <a:lnSpc>
                <a:spcPct val="100000"/>
              </a:lnSpc>
              <a:spcBef>
                <a:spcPts val="853"/>
              </a:spcBef>
              <a:spcAft>
                <a:spcPts val="600"/>
              </a:spcAft>
              <a:buFont typeface="Wingdings" panose="05000000000000000000" pitchFamily="2" charset="2"/>
              <a:buChar char="Ø"/>
            </a:pPr>
            <a:r>
              <a:rPr lang="en-US" sz="3201" dirty="0">
                <a:latin typeface="Garamond" panose="02020404030301010803" pitchFamily="18" charset="0"/>
              </a:rPr>
              <a:t>1 in 4 Girls</a:t>
            </a:r>
          </a:p>
          <a:p>
            <a:pPr marL="1663050" lvl="3" indent="-571500">
              <a:lnSpc>
                <a:spcPct val="100000"/>
              </a:lnSpc>
              <a:spcBef>
                <a:spcPts val="853"/>
              </a:spcBef>
              <a:spcAft>
                <a:spcPts val="600"/>
              </a:spcAft>
              <a:buFont typeface="Wingdings" panose="05000000000000000000" pitchFamily="2" charset="2"/>
              <a:buChar char="Ø"/>
            </a:pPr>
            <a:r>
              <a:rPr lang="en-US" sz="3201" dirty="0">
                <a:latin typeface="Garamond" panose="02020404030301010803" pitchFamily="18" charset="0"/>
              </a:rPr>
              <a:t>1 in 13 Boys</a:t>
            </a:r>
          </a:p>
          <a:p>
            <a:pPr marL="1663050" lvl="3" indent="-571500">
              <a:lnSpc>
                <a:spcPct val="100000"/>
              </a:lnSpc>
              <a:spcBef>
                <a:spcPts val="853"/>
              </a:spcBef>
              <a:spcAft>
                <a:spcPts val="600"/>
              </a:spcAft>
              <a:buFont typeface="Wingdings" panose="05000000000000000000" pitchFamily="2" charset="2"/>
              <a:buChar char="Ø"/>
            </a:pPr>
            <a:r>
              <a:rPr lang="en-US" sz="4250" dirty="0">
                <a:latin typeface="Garamond" pitchFamily="18" charset="0"/>
              </a:rPr>
              <a:t>experience child sexual abuse</a:t>
            </a:r>
          </a:p>
        </p:txBody>
      </p:sp>
      <p:grpSp>
        <p:nvGrpSpPr>
          <p:cNvPr id="4" name="Group 3">
            <a:extLst>
              <a:ext uri="{FF2B5EF4-FFF2-40B4-BE49-F238E27FC236}">
                <a16:creationId xmlns:a16="http://schemas.microsoft.com/office/drawing/2014/main" id="{4C42D573-9D4A-4AF7-841D-4964922B574D}"/>
              </a:ext>
            </a:extLst>
          </p:cNvPr>
          <p:cNvGrpSpPr/>
          <p:nvPr/>
        </p:nvGrpSpPr>
        <p:grpSpPr>
          <a:xfrm>
            <a:off x="4063888" y="4147553"/>
            <a:ext cx="2654756" cy="961879"/>
            <a:chOff x="4361474" y="1611703"/>
            <a:chExt cx="2654756" cy="961879"/>
          </a:xfrm>
        </p:grpSpPr>
        <p:pic>
          <p:nvPicPr>
            <p:cNvPr id="5" name="Graphic 4" descr="School girl outline">
              <a:extLst>
                <a:ext uri="{FF2B5EF4-FFF2-40B4-BE49-F238E27FC236}">
                  <a16:creationId xmlns:a16="http://schemas.microsoft.com/office/drawing/2014/main" id="{E02B810B-DFBD-442B-AF23-2DA797E62A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61474" y="1637583"/>
              <a:ext cx="914400" cy="914400"/>
            </a:xfrm>
            <a:prstGeom prst="rect">
              <a:avLst/>
            </a:prstGeom>
          </p:spPr>
        </p:pic>
        <p:pic>
          <p:nvPicPr>
            <p:cNvPr id="6" name="Graphic 5" descr="School girl outline">
              <a:extLst>
                <a:ext uri="{FF2B5EF4-FFF2-40B4-BE49-F238E27FC236}">
                  <a16:creationId xmlns:a16="http://schemas.microsoft.com/office/drawing/2014/main" id="{BF0AA8D9-AE27-4715-B4E9-936FEB293F6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61571" y="1611703"/>
              <a:ext cx="914400" cy="914400"/>
            </a:xfrm>
            <a:prstGeom prst="rect">
              <a:avLst/>
            </a:prstGeom>
          </p:spPr>
        </p:pic>
        <p:pic>
          <p:nvPicPr>
            <p:cNvPr id="7" name="Graphic 6" descr="School girl outline">
              <a:extLst>
                <a:ext uri="{FF2B5EF4-FFF2-40B4-BE49-F238E27FC236}">
                  <a16:creationId xmlns:a16="http://schemas.microsoft.com/office/drawing/2014/main" id="{835EA552-0EC0-4378-8059-8BED7C2B1E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65884" y="1628254"/>
              <a:ext cx="914400" cy="914400"/>
            </a:xfrm>
            <a:prstGeom prst="rect">
              <a:avLst/>
            </a:prstGeom>
          </p:spPr>
        </p:pic>
        <p:pic>
          <p:nvPicPr>
            <p:cNvPr id="8" name="Graphic 7" descr="School girl outline">
              <a:extLst>
                <a:ext uri="{FF2B5EF4-FFF2-40B4-BE49-F238E27FC236}">
                  <a16:creationId xmlns:a16="http://schemas.microsoft.com/office/drawing/2014/main" id="{2E5A5D8F-8EAC-4242-B3E6-D398C7D00CA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01830" y="1659182"/>
              <a:ext cx="914400" cy="914400"/>
            </a:xfrm>
            <a:prstGeom prst="rect">
              <a:avLst/>
            </a:prstGeom>
          </p:spPr>
        </p:pic>
      </p:grpSp>
      <p:grpSp>
        <p:nvGrpSpPr>
          <p:cNvPr id="9" name="Group 8">
            <a:extLst>
              <a:ext uri="{FF2B5EF4-FFF2-40B4-BE49-F238E27FC236}">
                <a16:creationId xmlns:a16="http://schemas.microsoft.com/office/drawing/2014/main" id="{B155AC7D-6DB1-4F0B-9E0A-DF9DBC6DFB67}"/>
              </a:ext>
            </a:extLst>
          </p:cNvPr>
          <p:cNvGrpSpPr/>
          <p:nvPr/>
        </p:nvGrpSpPr>
        <p:grpSpPr>
          <a:xfrm>
            <a:off x="4063888" y="4844978"/>
            <a:ext cx="7083153" cy="1023578"/>
            <a:chOff x="4188073" y="4079601"/>
            <a:chExt cx="7083153" cy="1023578"/>
          </a:xfrm>
        </p:grpSpPr>
        <p:pic>
          <p:nvPicPr>
            <p:cNvPr id="10" name="Graphic 9" descr="School boy outline">
              <a:extLst>
                <a:ext uri="{FF2B5EF4-FFF2-40B4-BE49-F238E27FC236}">
                  <a16:creationId xmlns:a16="http://schemas.microsoft.com/office/drawing/2014/main" id="{0F13620B-6601-48A9-B713-D49CA65B50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56910" y="4134086"/>
              <a:ext cx="914400" cy="914400"/>
            </a:xfrm>
            <a:prstGeom prst="rect">
              <a:avLst/>
            </a:prstGeom>
          </p:spPr>
        </p:pic>
        <p:pic>
          <p:nvPicPr>
            <p:cNvPr id="11" name="Graphic 10" descr="School boy outline">
              <a:extLst>
                <a:ext uri="{FF2B5EF4-FFF2-40B4-BE49-F238E27FC236}">
                  <a16:creationId xmlns:a16="http://schemas.microsoft.com/office/drawing/2014/main" id="{0D20A19C-6309-4D70-8AB3-3C9AD4331B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31271" y="4163604"/>
              <a:ext cx="914400" cy="914400"/>
            </a:xfrm>
            <a:prstGeom prst="rect">
              <a:avLst/>
            </a:prstGeom>
          </p:spPr>
        </p:pic>
        <p:pic>
          <p:nvPicPr>
            <p:cNvPr id="12" name="Graphic 11" descr="School boy outline">
              <a:extLst>
                <a:ext uri="{FF2B5EF4-FFF2-40B4-BE49-F238E27FC236}">
                  <a16:creationId xmlns:a16="http://schemas.microsoft.com/office/drawing/2014/main" id="{E3EB1E53-F90F-4F5A-BEDE-73304C21FB4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85897" y="4098088"/>
              <a:ext cx="914400" cy="914400"/>
            </a:xfrm>
            <a:prstGeom prst="rect">
              <a:avLst/>
            </a:prstGeom>
          </p:spPr>
        </p:pic>
        <p:grpSp>
          <p:nvGrpSpPr>
            <p:cNvPr id="13" name="Group 12">
              <a:extLst>
                <a:ext uri="{FF2B5EF4-FFF2-40B4-BE49-F238E27FC236}">
                  <a16:creationId xmlns:a16="http://schemas.microsoft.com/office/drawing/2014/main" id="{FB2644E9-58F0-4E5F-931E-809BC3D1F350}"/>
                </a:ext>
              </a:extLst>
            </p:cNvPr>
            <p:cNvGrpSpPr/>
            <p:nvPr/>
          </p:nvGrpSpPr>
          <p:grpSpPr>
            <a:xfrm>
              <a:off x="4188073" y="4079601"/>
              <a:ext cx="7083153" cy="1023578"/>
              <a:chOff x="4417925" y="2254460"/>
              <a:chExt cx="7083153" cy="1023578"/>
            </a:xfrm>
          </p:grpSpPr>
          <p:pic>
            <p:nvPicPr>
              <p:cNvPr id="14" name="Graphic 13" descr="School boy outline">
                <a:extLst>
                  <a:ext uri="{FF2B5EF4-FFF2-40B4-BE49-F238E27FC236}">
                    <a16:creationId xmlns:a16="http://schemas.microsoft.com/office/drawing/2014/main" id="{851690D1-BA2E-44C8-8B9F-7313A6A6EFF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77666" y="2363638"/>
                <a:ext cx="914400" cy="914400"/>
              </a:xfrm>
              <a:prstGeom prst="rect">
                <a:avLst/>
              </a:prstGeom>
            </p:spPr>
          </p:pic>
          <p:grpSp>
            <p:nvGrpSpPr>
              <p:cNvPr id="15" name="Group 14">
                <a:extLst>
                  <a:ext uri="{FF2B5EF4-FFF2-40B4-BE49-F238E27FC236}">
                    <a16:creationId xmlns:a16="http://schemas.microsoft.com/office/drawing/2014/main" id="{6A7F77E4-C405-4FD2-A3E1-D5DC0D866698}"/>
                  </a:ext>
                </a:extLst>
              </p:cNvPr>
              <p:cNvGrpSpPr/>
              <p:nvPr/>
            </p:nvGrpSpPr>
            <p:grpSpPr>
              <a:xfrm>
                <a:off x="4417925" y="2254460"/>
                <a:ext cx="7083153" cy="979097"/>
                <a:chOff x="4417925" y="2254460"/>
                <a:chExt cx="7083153" cy="979097"/>
              </a:xfrm>
            </p:grpSpPr>
            <p:pic>
              <p:nvPicPr>
                <p:cNvPr id="16" name="Graphic 15" descr="School boy outline">
                  <a:extLst>
                    <a:ext uri="{FF2B5EF4-FFF2-40B4-BE49-F238E27FC236}">
                      <a16:creationId xmlns:a16="http://schemas.microsoft.com/office/drawing/2014/main" id="{FDB9CE6B-EE63-4F61-A6FB-F2753518E08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417925" y="2319157"/>
                  <a:ext cx="914400" cy="914400"/>
                </a:xfrm>
                <a:prstGeom prst="rect">
                  <a:avLst/>
                </a:prstGeom>
              </p:spPr>
            </p:pic>
            <p:pic>
              <p:nvPicPr>
                <p:cNvPr id="17" name="Graphic 16" descr="School boy outline">
                  <a:extLst>
                    <a:ext uri="{FF2B5EF4-FFF2-40B4-BE49-F238E27FC236}">
                      <a16:creationId xmlns:a16="http://schemas.microsoft.com/office/drawing/2014/main" id="{D48A418B-8F06-4505-A679-7CEAE1C5DDE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27353" y="2319157"/>
                  <a:ext cx="914400" cy="914400"/>
                </a:xfrm>
                <a:prstGeom prst="rect">
                  <a:avLst/>
                </a:prstGeom>
              </p:spPr>
            </p:pic>
            <p:pic>
              <p:nvPicPr>
                <p:cNvPr id="18" name="Graphic 17" descr="School boy outline">
                  <a:extLst>
                    <a:ext uri="{FF2B5EF4-FFF2-40B4-BE49-F238E27FC236}">
                      <a16:creationId xmlns:a16="http://schemas.microsoft.com/office/drawing/2014/main" id="{4D818C99-A23E-4AA5-9E86-D852195754F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92132" y="2319157"/>
                  <a:ext cx="914400" cy="914400"/>
                </a:xfrm>
                <a:prstGeom prst="rect">
                  <a:avLst/>
                </a:prstGeom>
              </p:spPr>
            </p:pic>
            <p:pic>
              <p:nvPicPr>
                <p:cNvPr id="19" name="Graphic 18" descr="School boy outline">
                  <a:extLst>
                    <a:ext uri="{FF2B5EF4-FFF2-40B4-BE49-F238E27FC236}">
                      <a16:creationId xmlns:a16="http://schemas.microsoft.com/office/drawing/2014/main" id="{BCB541E1-272B-4E0C-95F6-A136312D822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66885" y="2319157"/>
                  <a:ext cx="914400" cy="914400"/>
                </a:xfrm>
                <a:prstGeom prst="rect">
                  <a:avLst/>
                </a:prstGeom>
              </p:spPr>
            </p:pic>
            <p:pic>
              <p:nvPicPr>
                <p:cNvPr id="20" name="Graphic 19" descr="School boy outline">
                  <a:extLst>
                    <a:ext uri="{FF2B5EF4-FFF2-40B4-BE49-F238E27FC236}">
                      <a16:creationId xmlns:a16="http://schemas.microsoft.com/office/drawing/2014/main" id="{C1008059-C156-49E4-9E11-67907698BD2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46127" y="2319157"/>
                  <a:ext cx="914400" cy="914400"/>
                </a:xfrm>
                <a:prstGeom prst="rect">
                  <a:avLst/>
                </a:prstGeom>
              </p:spPr>
            </p:pic>
            <p:pic>
              <p:nvPicPr>
                <p:cNvPr id="21" name="Graphic 20" descr="School boy outline">
                  <a:extLst>
                    <a:ext uri="{FF2B5EF4-FFF2-40B4-BE49-F238E27FC236}">
                      <a16:creationId xmlns:a16="http://schemas.microsoft.com/office/drawing/2014/main" id="{43EDD1A9-BB9C-4DC7-95D9-F959AE509E2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90161" y="2306217"/>
                  <a:ext cx="914400" cy="914400"/>
                </a:xfrm>
                <a:prstGeom prst="rect">
                  <a:avLst/>
                </a:prstGeom>
              </p:spPr>
            </p:pic>
            <p:pic>
              <p:nvPicPr>
                <p:cNvPr id="22" name="Graphic 21" descr="School boy outline">
                  <a:extLst>
                    <a:ext uri="{FF2B5EF4-FFF2-40B4-BE49-F238E27FC236}">
                      <a16:creationId xmlns:a16="http://schemas.microsoft.com/office/drawing/2014/main" id="{01EBA9EF-578B-44BD-8386-8AF8C88E9EB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637956" y="2299029"/>
                  <a:ext cx="914400" cy="914400"/>
                </a:xfrm>
                <a:prstGeom prst="rect">
                  <a:avLst/>
                </a:prstGeom>
              </p:spPr>
            </p:pic>
            <p:pic>
              <p:nvPicPr>
                <p:cNvPr id="23" name="Graphic 22" descr="School boy outline">
                  <a:extLst>
                    <a:ext uri="{FF2B5EF4-FFF2-40B4-BE49-F238E27FC236}">
                      <a16:creationId xmlns:a16="http://schemas.microsoft.com/office/drawing/2014/main" id="{977DBDD3-A858-47B5-BE29-4CC5C7BA6C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12317" y="2254460"/>
                  <a:ext cx="914400" cy="914400"/>
                </a:xfrm>
                <a:prstGeom prst="rect">
                  <a:avLst/>
                </a:prstGeom>
              </p:spPr>
            </p:pic>
            <p:pic>
              <p:nvPicPr>
                <p:cNvPr id="24" name="Graphic 23" descr="School boy outline">
                  <a:extLst>
                    <a:ext uri="{FF2B5EF4-FFF2-40B4-BE49-F238E27FC236}">
                      <a16:creationId xmlns:a16="http://schemas.microsoft.com/office/drawing/2014/main" id="{8ED449D0-E9E4-4B5C-97A1-B70B04EBBF4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586678" y="2270219"/>
                  <a:ext cx="914400" cy="914400"/>
                </a:xfrm>
                <a:prstGeom prst="rect">
                  <a:avLst/>
                </a:prstGeom>
              </p:spPr>
            </p:pic>
          </p:grpSp>
        </p:grpSp>
      </p:grpSp>
    </p:spTree>
    <p:extLst>
      <p:ext uri="{BB962C8B-B14F-4D97-AF65-F5344CB8AC3E}">
        <p14:creationId xmlns:p14="http://schemas.microsoft.com/office/powerpoint/2010/main" val="5763173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5D922F-A9CA-C44F-9FAC-D7367304BE5F}"/>
              </a:ext>
            </a:extLst>
          </p:cNvPr>
          <p:cNvSpPr>
            <a:spLocks noGrp="1"/>
          </p:cNvSpPr>
          <p:nvPr>
            <p:ph type="title"/>
          </p:nvPr>
        </p:nvSpPr>
        <p:spPr>
          <a:xfrm>
            <a:off x="1871003" y="411609"/>
            <a:ext cx="9448800" cy="846137"/>
          </a:xfrm>
        </p:spPr>
        <p:txBody>
          <a:bodyPr>
            <a:noAutofit/>
          </a:bodyPr>
          <a:lstStyle/>
          <a:p>
            <a:r>
              <a:rPr lang="en-US" sz="4271" dirty="0"/>
              <a:t>Background Checks &amp; Beyond</a:t>
            </a:r>
            <a:br>
              <a:rPr lang="en-US" sz="4800" dirty="0"/>
            </a:br>
            <a:r>
              <a:rPr lang="en-US" sz="4800" b="0" dirty="0"/>
              <a:t>Tips for Club Success</a:t>
            </a:r>
            <a:endParaRPr lang="en-US" sz="4800" dirty="0"/>
          </a:p>
        </p:txBody>
      </p:sp>
      <p:sp>
        <p:nvSpPr>
          <p:cNvPr id="3" name="Text Placeholder 2">
            <a:extLst>
              <a:ext uri="{FF2B5EF4-FFF2-40B4-BE49-F238E27FC236}">
                <a16:creationId xmlns:a16="http://schemas.microsoft.com/office/drawing/2014/main" id="{02A4C71E-41E5-824A-815D-0BAA311243A5}"/>
              </a:ext>
            </a:extLst>
          </p:cNvPr>
          <p:cNvSpPr>
            <a:spLocks noGrp="1"/>
          </p:cNvSpPr>
          <p:nvPr>
            <p:ph type="body" idx="1"/>
          </p:nvPr>
        </p:nvSpPr>
        <p:spPr>
          <a:xfrm>
            <a:off x="703384" y="1935545"/>
            <a:ext cx="11183816" cy="4651527"/>
          </a:xfrm>
        </p:spPr>
        <p:txBody>
          <a:bodyPr>
            <a:normAutofit fontScale="92500"/>
          </a:bodyPr>
          <a:lstStyle/>
          <a:p>
            <a:r>
              <a:rPr lang="en-US" dirty="0"/>
              <a:t>Club secretaries should consistently monitor the background check status of their club’s Kiwanis Advisors. This information lives in Kiwanis Connect.</a:t>
            </a:r>
          </a:p>
          <a:p>
            <a:r>
              <a:rPr lang="en-US" dirty="0"/>
              <a:t>Create a plan to replace Kiwanis Advisors, if needed. </a:t>
            </a:r>
          </a:p>
          <a:p>
            <a:r>
              <a:rPr lang="en-US" dirty="0"/>
              <a:t>Remind clubs they can budget annually for the $25 expense. This may be taken from either the administrative or service account.</a:t>
            </a:r>
          </a:p>
        </p:txBody>
      </p:sp>
    </p:spTree>
    <p:extLst>
      <p:ext uri="{BB962C8B-B14F-4D97-AF65-F5344CB8AC3E}">
        <p14:creationId xmlns:p14="http://schemas.microsoft.com/office/powerpoint/2010/main" val="3006028847"/>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63F3-601F-4ABE-9E34-BF36FF63C5DB}"/>
              </a:ext>
            </a:extLst>
          </p:cNvPr>
          <p:cNvSpPr>
            <a:spLocks noGrp="1"/>
          </p:cNvSpPr>
          <p:nvPr>
            <p:ph type="title"/>
          </p:nvPr>
        </p:nvSpPr>
        <p:spPr/>
        <p:txBody>
          <a:bodyPr>
            <a:normAutofit fontScale="90000"/>
          </a:bodyPr>
          <a:lstStyle/>
          <a:p>
            <a:r>
              <a:rPr lang="en-US" dirty="0"/>
              <a:t>Working Toward the Future </a:t>
            </a:r>
          </a:p>
        </p:txBody>
      </p:sp>
      <p:sp>
        <p:nvSpPr>
          <p:cNvPr id="3" name="Text Placeholder 2">
            <a:extLst>
              <a:ext uri="{FF2B5EF4-FFF2-40B4-BE49-F238E27FC236}">
                <a16:creationId xmlns:a16="http://schemas.microsoft.com/office/drawing/2014/main" id="{1FF88132-220D-41F8-BE92-7E28AFC26B28}"/>
              </a:ext>
            </a:extLst>
          </p:cNvPr>
          <p:cNvSpPr>
            <a:spLocks noGrp="1"/>
          </p:cNvSpPr>
          <p:nvPr>
            <p:ph type="body" idx="1"/>
          </p:nvPr>
        </p:nvSpPr>
        <p:spPr>
          <a:xfrm>
            <a:off x="183089" y="2759825"/>
            <a:ext cx="7339743" cy="2859579"/>
          </a:xfrm>
        </p:spPr>
        <p:txBody>
          <a:bodyPr>
            <a:normAutofit/>
          </a:bodyPr>
          <a:lstStyle/>
          <a:p>
            <a:pPr marL="270504" indent="0" algn="ctr">
              <a:buNone/>
            </a:pPr>
            <a:r>
              <a:rPr lang="en-US" dirty="0"/>
              <a:t>Our goal is to reach &amp; maintain 100% background check compliance for advisors of all Kiwanis Youth Programs.</a:t>
            </a:r>
            <a:endParaRPr lang="en-US" sz="4251" dirty="0"/>
          </a:p>
          <a:p>
            <a:pPr marL="685148" indent="-414644"/>
            <a:endParaRPr lang="en-US" dirty="0"/>
          </a:p>
        </p:txBody>
      </p:sp>
      <p:pic>
        <p:nvPicPr>
          <p:cNvPr id="5" name="Picture 4" descr="A picture containing outdoor, person, man, building&#10;&#10;Description automatically generated">
            <a:extLst>
              <a:ext uri="{FF2B5EF4-FFF2-40B4-BE49-F238E27FC236}">
                <a16:creationId xmlns:a16="http://schemas.microsoft.com/office/drawing/2014/main" id="{7A5095A2-B533-4B54-8BFF-8DE8AAF14D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5340" y="1372687"/>
            <a:ext cx="3422261" cy="5133391"/>
          </a:xfrm>
          <a:prstGeom prst="rect">
            <a:avLst/>
          </a:prstGeom>
        </p:spPr>
      </p:pic>
    </p:spTree>
    <p:extLst>
      <p:ext uri="{BB962C8B-B14F-4D97-AF65-F5344CB8AC3E}">
        <p14:creationId xmlns:p14="http://schemas.microsoft.com/office/powerpoint/2010/main" val="33964719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C7985DF-C57F-4226-9646-459C1B70A816}"/>
              </a:ext>
            </a:extLst>
          </p:cNvPr>
          <p:cNvSpPr>
            <a:spLocks noGrp="1"/>
          </p:cNvSpPr>
          <p:nvPr>
            <p:ph type="title"/>
          </p:nvPr>
        </p:nvSpPr>
        <p:spPr/>
        <p:txBody>
          <a:bodyPr>
            <a:normAutofit fontScale="90000"/>
          </a:bodyPr>
          <a:lstStyle/>
          <a:p>
            <a:r>
              <a:rPr lang="en-US" dirty="0"/>
              <a:t>Creating a Culture of Care</a:t>
            </a:r>
          </a:p>
        </p:txBody>
      </p:sp>
      <p:sp>
        <p:nvSpPr>
          <p:cNvPr id="7" name="Text Placeholder 6">
            <a:extLst>
              <a:ext uri="{FF2B5EF4-FFF2-40B4-BE49-F238E27FC236}">
                <a16:creationId xmlns:a16="http://schemas.microsoft.com/office/drawing/2014/main" id="{0223BBCF-BBE8-4773-9445-1BA0ED84C258}"/>
              </a:ext>
            </a:extLst>
          </p:cNvPr>
          <p:cNvSpPr>
            <a:spLocks noGrp="1"/>
          </p:cNvSpPr>
          <p:nvPr>
            <p:ph type="body" idx="1"/>
          </p:nvPr>
        </p:nvSpPr>
        <p:spPr>
          <a:xfrm>
            <a:off x="1320800" y="4445001"/>
            <a:ext cx="10363200" cy="909713"/>
          </a:xfrm>
        </p:spPr>
        <p:txBody>
          <a:bodyPr/>
          <a:lstStyle/>
          <a:p>
            <a:endParaRPr lang="en-US"/>
          </a:p>
        </p:txBody>
      </p:sp>
    </p:spTree>
    <p:extLst>
      <p:ext uri="{BB962C8B-B14F-4D97-AF65-F5344CB8AC3E}">
        <p14:creationId xmlns:p14="http://schemas.microsoft.com/office/powerpoint/2010/main" val="32168681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981DB-4FCE-40AF-8AC6-2B394ACC1B77}"/>
              </a:ext>
            </a:extLst>
          </p:cNvPr>
          <p:cNvSpPr>
            <a:spLocks noGrp="1"/>
          </p:cNvSpPr>
          <p:nvPr>
            <p:ph type="title"/>
          </p:nvPr>
        </p:nvSpPr>
        <p:spPr>
          <a:xfrm>
            <a:off x="1828801" y="381001"/>
            <a:ext cx="10068911" cy="1371600"/>
          </a:xfrm>
        </p:spPr>
        <p:txBody>
          <a:bodyPr>
            <a:noAutofit/>
          </a:bodyPr>
          <a:lstStyle/>
          <a:p>
            <a:r>
              <a:rPr lang="en-US" sz="4800"/>
              <a:t>C- Culture of Care</a:t>
            </a:r>
            <a:br>
              <a:rPr lang="en-US" sz="4800"/>
            </a:br>
            <a:r>
              <a:rPr lang="en-US" sz="4800" b="0"/>
              <a:t>What is Creating a Culture of Care?</a:t>
            </a:r>
            <a:endParaRPr lang="en-US" sz="4800"/>
          </a:p>
        </p:txBody>
      </p:sp>
      <p:sp>
        <p:nvSpPr>
          <p:cNvPr id="3" name="Text Placeholder 2">
            <a:extLst>
              <a:ext uri="{FF2B5EF4-FFF2-40B4-BE49-F238E27FC236}">
                <a16:creationId xmlns:a16="http://schemas.microsoft.com/office/drawing/2014/main" id="{134B813C-BBDC-4F94-B43A-DD6AE34C0682}"/>
              </a:ext>
            </a:extLst>
          </p:cNvPr>
          <p:cNvSpPr>
            <a:spLocks noGrp="1"/>
          </p:cNvSpPr>
          <p:nvPr>
            <p:ph type="body" idx="1"/>
          </p:nvPr>
        </p:nvSpPr>
        <p:spPr>
          <a:xfrm>
            <a:off x="317063" y="1826173"/>
            <a:ext cx="9247352" cy="4373563"/>
          </a:xfrm>
        </p:spPr>
        <p:txBody>
          <a:bodyPr>
            <a:normAutofit fontScale="92500"/>
          </a:bodyPr>
          <a:lstStyle/>
          <a:p>
            <a:r>
              <a:rPr lang="en-US"/>
              <a:t>Our Culture of Care initiative provides students with the training and resources to be leaders in their school in </a:t>
            </a:r>
          </a:p>
          <a:p>
            <a:pPr lvl="1"/>
            <a:r>
              <a:rPr lang="en-US" sz="4200">
                <a:latin typeface="Garamond" pitchFamily="18" charset="0"/>
              </a:rPr>
              <a:t>preventing bullying,</a:t>
            </a:r>
          </a:p>
          <a:p>
            <a:pPr lvl="1"/>
            <a:r>
              <a:rPr lang="en-US" sz="4200">
                <a:latin typeface="Garamond" pitchFamily="18" charset="0"/>
              </a:rPr>
              <a:t>reducing incidences of violence, </a:t>
            </a:r>
          </a:p>
          <a:p>
            <a:pPr lvl="1"/>
            <a:r>
              <a:rPr lang="en-US" sz="4200">
                <a:latin typeface="Garamond" pitchFamily="18" charset="0"/>
              </a:rPr>
              <a:t>understanding healthy relationships and </a:t>
            </a:r>
          </a:p>
          <a:p>
            <a:pPr lvl="1"/>
            <a:r>
              <a:rPr lang="en-US" sz="4200">
                <a:latin typeface="Garamond" pitchFamily="18" charset="0"/>
              </a:rPr>
              <a:t>personal boundaries and more.</a:t>
            </a:r>
          </a:p>
        </p:txBody>
      </p:sp>
      <p:pic>
        <p:nvPicPr>
          <p:cNvPr id="5" name="Picture 4" descr="A close up of a person&#10;&#10;Description automatically generated">
            <a:extLst>
              <a:ext uri="{FF2B5EF4-FFF2-40B4-BE49-F238E27FC236}">
                <a16:creationId xmlns:a16="http://schemas.microsoft.com/office/drawing/2014/main" id="{70F15208-84B2-4FEE-9642-A3765ED1086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318998" y="2648607"/>
            <a:ext cx="2751385" cy="2747087"/>
          </a:xfrm>
          <a:prstGeom prst="rect">
            <a:avLst/>
          </a:prstGeom>
        </p:spPr>
      </p:pic>
    </p:spTree>
    <p:extLst>
      <p:ext uri="{BB962C8B-B14F-4D97-AF65-F5344CB8AC3E}">
        <p14:creationId xmlns:p14="http://schemas.microsoft.com/office/powerpoint/2010/main" val="998764112"/>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5AEFF-8A00-4127-83B9-1ABCAC59F439}"/>
              </a:ext>
            </a:extLst>
          </p:cNvPr>
          <p:cNvSpPr>
            <a:spLocks noGrp="1"/>
          </p:cNvSpPr>
          <p:nvPr>
            <p:ph type="title"/>
          </p:nvPr>
        </p:nvSpPr>
        <p:spPr>
          <a:xfrm>
            <a:off x="1828799" y="381001"/>
            <a:ext cx="9900557" cy="1072895"/>
          </a:xfrm>
        </p:spPr>
        <p:txBody>
          <a:bodyPr>
            <a:normAutofit fontScale="90000"/>
          </a:bodyPr>
          <a:lstStyle/>
          <a:p>
            <a:r>
              <a:rPr lang="en-US" sz="5400" dirty="0"/>
              <a:t>Culture of Care</a:t>
            </a:r>
            <a:br>
              <a:rPr lang="en-US" sz="5400" dirty="0"/>
            </a:br>
            <a:r>
              <a:rPr lang="en-US" sz="5400" b="0" dirty="0"/>
              <a:t>Online Training &amp; Resources</a:t>
            </a:r>
            <a:endParaRPr lang="en-US" sz="5400" dirty="0"/>
          </a:p>
        </p:txBody>
      </p:sp>
      <p:sp>
        <p:nvSpPr>
          <p:cNvPr id="3" name="Text Placeholder 2">
            <a:extLst>
              <a:ext uri="{FF2B5EF4-FFF2-40B4-BE49-F238E27FC236}">
                <a16:creationId xmlns:a16="http://schemas.microsoft.com/office/drawing/2014/main" id="{04182123-A925-4BF8-81F0-5C2E12E90A17}"/>
              </a:ext>
            </a:extLst>
          </p:cNvPr>
          <p:cNvSpPr>
            <a:spLocks noGrp="1"/>
          </p:cNvSpPr>
          <p:nvPr>
            <p:ph type="body" idx="1"/>
          </p:nvPr>
        </p:nvSpPr>
        <p:spPr>
          <a:xfrm>
            <a:off x="413153" y="2379839"/>
            <a:ext cx="6834313" cy="4004732"/>
          </a:xfrm>
        </p:spPr>
        <p:txBody>
          <a:bodyPr>
            <a:noAutofit/>
          </a:bodyPr>
          <a:lstStyle/>
          <a:p>
            <a:pPr marL="571500" indent="-571500">
              <a:spcBef>
                <a:spcPts val="600"/>
              </a:spcBef>
              <a:spcAft>
                <a:spcPts val="600"/>
              </a:spcAft>
            </a:pPr>
            <a:r>
              <a:rPr lang="en-US" sz="3600" dirty="0">
                <a:latin typeface="Garamond"/>
              </a:rPr>
              <a:t>Positive Youth &amp; Young Adult development resources</a:t>
            </a:r>
          </a:p>
          <a:p>
            <a:pPr marL="571500" indent="-571500">
              <a:spcBef>
                <a:spcPts val="600"/>
              </a:spcBef>
              <a:spcAft>
                <a:spcPts val="600"/>
              </a:spcAft>
            </a:pPr>
            <a:r>
              <a:rPr lang="en-US" sz="3600" dirty="0">
                <a:latin typeface="Garamond"/>
              </a:rPr>
              <a:t>Parent resources on youth development</a:t>
            </a:r>
          </a:p>
          <a:p>
            <a:pPr marL="571500" indent="-571500">
              <a:spcBef>
                <a:spcPts val="600"/>
              </a:spcBef>
              <a:spcAft>
                <a:spcPts val="600"/>
              </a:spcAft>
            </a:pPr>
            <a:r>
              <a:rPr lang="en-US" sz="3600" dirty="0">
                <a:latin typeface="Garamond"/>
              </a:rPr>
              <a:t>Adult leader resources on youth &amp; young adult resources</a:t>
            </a:r>
          </a:p>
        </p:txBody>
      </p:sp>
      <p:pic>
        <p:nvPicPr>
          <p:cNvPr id="6" name="Picture 5" descr="Woman holding white mug">
            <a:extLst>
              <a:ext uri="{FF2B5EF4-FFF2-40B4-BE49-F238E27FC236}">
                <a16:creationId xmlns:a16="http://schemas.microsoft.com/office/drawing/2014/main" id="{6BB03FF9-041E-40DF-A22E-7876F20C76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1988" y="2379839"/>
            <a:ext cx="4597368" cy="3068243"/>
          </a:xfrm>
          <a:prstGeom prst="rect">
            <a:avLst/>
          </a:prstGeom>
          <a:effectLst>
            <a:softEdge rad="317500"/>
          </a:effectLst>
        </p:spPr>
      </p:pic>
    </p:spTree>
    <p:extLst>
      <p:ext uri="{BB962C8B-B14F-4D97-AF65-F5344CB8AC3E}">
        <p14:creationId xmlns:p14="http://schemas.microsoft.com/office/powerpoint/2010/main" val="108476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CDBBA81-E4DF-488D-B13A-367375A8F3D4}"/>
              </a:ext>
            </a:extLst>
          </p:cNvPr>
          <p:cNvSpPr>
            <a:spLocks noGrp="1"/>
          </p:cNvSpPr>
          <p:nvPr>
            <p:ph type="body" idx="1"/>
          </p:nvPr>
        </p:nvSpPr>
        <p:spPr>
          <a:xfrm>
            <a:off x="203203" y="1752603"/>
            <a:ext cx="7303247" cy="5105399"/>
          </a:xfrm>
        </p:spPr>
        <p:txBody>
          <a:bodyPr>
            <a:noAutofit/>
          </a:bodyPr>
          <a:lstStyle/>
          <a:p>
            <a:pPr>
              <a:spcBef>
                <a:spcPts val="852"/>
              </a:spcBef>
            </a:pPr>
            <a:r>
              <a:rPr lang="en-US" sz="2400" b="1" dirty="0">
                <a:latin typeface="Garamond"/>
              </a:rPr>
              <a:t>Key Club Students</a:t>
            </a:r>
          </a:p>
          <a:p>
            <a:pPr marL="956875" indent="-414624">
              <a:spcBef>
                <a:spcPts val="852"/>
              </a:spcBef>
              <a:buFont typeface="Arial"/>
              <a:buChar char="•"/>
            </a:pPr>
            <a:r>
              <a:rPr lang="en-US" sz="2400" dirty="0">
                <a:latin typeface="Garamond"/>
              </a:rPr>
              <a:t>FY2020 - 80 students given curriculum &amp; certificates to lead club discussions and activities</a:t>
            </a:r>
          </a:p>
          <a:p>
            <a:pPr marL="956875" indent="-414624">
              <a:spcBef>
                <a:spcPts val="852"/>
              </a:spcBef>
              <a:buFont typeface="Arial"/>
              <a:buChar char="•"/>
            </a:pPr>
            <a:r>
              <a:rPr lang="en-US" sz="2400" dirty="0">
                <a:latin typeface="Garamond"/>
              </a:rPr>
              <a:t>Hold Champions check-in meetings</a:t>
            </a:r>
          </a:p>
          <a:p>
            <a:pPr marL="956875" indent="-414624">
              <a:spcBef>
                <a:spcPts val="852"/>
              </a:spcBef>
              <a:buFont typeface="Arial"/>
              <a:buChar char="•"/>
            </a:pPr>
            <a:r>
              <a:rPr lang="en-US" sz="2400" dirty="0">
                <a:latin typeface="Garamond"/>
              </a:rPr>
              <a:t>Email campaign</a:t>
            </a:r>
          </a:p>
          <a:p>
            <a:pPr marL="956875" indent="-414624">
              <a:spcBef>
                <a:spcPts val="852"/>
              </a:spcBef>
              <a:buFont typeface="Arial"/>
              <a:buChar char="•"/>
            </a:pPr>
            <a:r>
              <a:rPr lang="en-US" sz="2400" dirty="0">
                <a:latin typeface="Garamond"/>
              </a:rPr>
              <a:t>April - workshop held at GATC</a:t>
            </a:r>
          </a:p>
          <a:p>
            <a:pPr marL="956875" indent="-414624">
              <a:spcBef>
                <a:spcPts val="852"/>
              </a:spcBef>
              <a:buFont typeface="Arial"/>
              <a:buChar char="•"/>
            </a:pPr>
            <a:r>
              <a:rPr lang="en-US" sz="2400" dirty="0">
                <a:latin typeface="Garamond"/>
              </a:rPr>
              <a:t>July ‘21 – 4 workshops at Summer Leadership Summit</a:t>
            </a:r>
          </a:p>
          <a:p>
            <a:pPr marL="1947450" lvl="1" indent="-414624">
              <a:spcBef>
                <a:spcPts val="852"/>
              </a:spcBef>
              <a:buFont typeface="Arial"/>
              <a:buChar char="•"/>
            </a:pPr>
            <a:r>
              <a:rPr lang="en-US" sz="2000" dirty="0">
                <a:latin typeface="Garamond"/>
              </a:rPr>
              <a:t>342 individual virtual attendees (adults &amp; students)</a:t>
            </a:r>
          </a:p>
          <a:p>
            <a:pPr marL="1947450" lvl="1" indent="-414624">
              <a:spcBef>
                <a:spcPts val="852"/>
              </a:spcBef>
              <a:buFont typeface="Arial"/>
              <a:buChar char="•"/>
            </a:pPr>
            <a:r>
              <a:rPr lang="en-US" sz="2000" dirty="0">
                <a:latin typeface="Garamond"/>
              </a:rPr>
              <a:t>10 in person attendees</a:t>
            </a:r>
          </a:p>
          <a:p>
            <a:pPr marL="1947450" lvl="1" indent="-414624">
              <a:spcBef>
                <a:spcPts val="852"/>
              </a:spcBef>
              <a:buFont typeface="Arial"/>
              <a:buChar char="•"/>
            </a:pPr>
            <a:endParaRPr lang="en-US" sz="2000" dirty="0">
              <a:latin typeface="Garamond"/>
            </a:endParaRPr>
          </a:p>
        </p:txBody>
      </p:sp>
      <p:sp>
        <p:nvSpPr>
          <p:cNvPr id="5" name="Title 1">
            <a:extLst>
              <a:ext uri="{FF2B5EF4-FFF2-40B4-BE49-F238E27FC236}">
                <a16:creationId xmlns:a16="http://schemas.microsoft.com/office/drawing/2014/main" id="{F74A24BE-01EB-4279-AC36-CA5AE0BB9394}"/>
              </a:ext>
            </a:extLst>
          </p:cNvPr>
          <p:cNvSpPr>
            <a:spLocks noGrp="1"/>
          </p:cNvSpPr>
          <p:nvPr>
            <p:ph type="title"/>
          </p:nvPr>
        </p:nvSpPr>
        <p:spPr>
          <a:xfrm>
            <a:off x="1873625" y="482602"/>
            <a:ext cx="9448800" cy="744537"/>
          </a:xfrm>
        </p:spPr>
        <p:txBody>
          <a:bodyPr>
            <a:noAutofit/>
          </a:bodyPr>
          <a:lstStyle/>
          <a:p>
            <a:br>
              <a:rPr lang="en-US" sz="4800" dirty="0"/>
            </a:br>
            <a:r>
              <a:rPr lang="en-US" sz="5333" dirty="0"/>
              <a:t>Creating a Culture of Care </a:t>
            </a:r>
            <a:r>
              <a:rPr lang="en-US" sz="4267" dirty="0"/>
              <a:t>Certified Champion Students</a:t>
            </a:r>
            <a:br>
              <a:rPr lang="en-US" sz="4800" dirty="0"/>
            </a:br>
            <a:endParaRPr lang="en-US" sz="4800" dirty="0"/>
          </a:p>
        </p:txBody>
      </p:sp>
      <p:graphicFrame>
        <p:nvGraphicFramePr>
          <p:cNvPr id="7" name="Table 7">
            <a:extLst>
              <a:ext uri="{FF2B5EF4-FFF2-40B4-BE49-F238E27FC236}">
                <a16:creationId xmlns:a16="http://schemas.microsoft.com/office/drawing/2014/main" id="{B18C1341-BD22-4D07-B888-486BF6AA47A6}"/>
              </a:ext>
            </a:extLst>
          </p:cNvPr>
          <p:cNvGraphicFramePr>
            <a:graphicFrameLocks noGrp="1"/>
          </p:cNvGraphicFramePr>
          <p:nvPr/>
        </p:nvGraphicFramePr>
        <p:xfrm>
          <a:off x="7309225" y="1757083"/>
          <a:ext cx="4679575" cy="3068350"/>
        </p:xfrm>
        <a:graphic>
          <a:graphicData uri="http://schemas.openxmlformats.org/drawingml/2006/table">
            <a:tbl>
              <a:tblPr firstRow="1" bandRow="1">
                <a:tableStyleId>{2A488322-F2BA-4B5B-9748-0D474271808F}</a:tableStyleId>
              </a:tblPr>
              <a:tblGrid>
                <a:gridCol w="4679575">
                  <a:extLst>
                    <a:ext uri="{9D8B030D-6E8A-4147-A177-3AD203B41FA5}">
                      <a16:colId xmlns:a16="http://schemas.microsoft.com/office/drawing/2014/main" val="2149918535"/>
                    </a:ext>
                  </a:extLst>
                </a:gridCol>
              </a:tblGrid>
              <a:tr h="487680">
                <a:tc>
                  <a:txBody>
                    <a:bodyPr/>
                    <a:lstStyle/>
                    <a:p>
                      <a:pPr algn="ctr"/>
                      <a:r>
                        <a:rPr lang="en-US" sz="1900" dirty="0"/>
                        <a:t> </a:t>
                      </a:r>
                      <a:r>
                        <a:rPr lang="en-US" sz="2400" dirty="0"/>
                        <a:t>Culture of Care Workshops</a:t>
                      </a:r>
                      <a:endParaRPr lang="en-US" sz="1900" dirty="0"/>
                    </a:p>
                  </a:txBody>
                  <a:tcPr marL="121920" marR="121920" marT="60960" marB="60960">
                    <a:solidFill>
                      <a:srgbClr val="9ACAEB"/>
                    </a:solidFill>
                  </a:tcPr>
                </a:tc>
                <a:extLst>
                  <a:ext uri="{0D108BD9-81ED-4DB2-BD59-A6C34878D82A}">
                    <a16:rowId xmlns:a16="http://schemas.microsoft.com/office/drawing/2014/main" val="817544483"/>
                  </a:ext>
                </a:extLst>
              </a:tr>
              <a:tr h="473037">
                <a:tc>
                  <a:txBody>
                    <a:bodyPr/>
                    <a:lstStyle/>
                    <a:p>
                      <a:pPr algn="ctr"/>
                      <a:r>
                        <a:rPr lang="en-US" sz="2100" dirty="0"/>
                        <a:t>Healthy Boundaries – Out of Bounds</a:t>
                      </a:r>
                    </a:p>
                  </a:txBody>
                  <a:tcPr marL="121920" marR="121920" marT="60960" marB="60960"/>
                </a:tc>
                <a:extLst>
                  <a:ext uri="{0D108BD9-81ED-4DB2-BD59-A6C34878D82A}">
                    <a16:rowId xmlns:a16="http://schemas.microsoft.com/office/drawing/2014/main" val="3640173182"/>
                  </a:ext>
                </a:extLst>
              </a:tr>
              <a:tr h="819635">
                <a:tc>
                  <a:txBody>
                    <a:bodyPr/>
                    <a:lstStyle/>
                    <a:p>
                      <a:pPr algn="ctr"/>
                      <a:r>
                        <a:rPr lang="en-US" sz="2100" dirty="0"/>
                        <a:t>You Talking to Me? Effective Peer Communication</a:t>
                      </a:r>
                    </a:p>
                  </a:txBody>
                  <a:tcPr marL="121920" marR="121920" marT="60960" marB="60960"/>
                </a:tc>
                <a:extLst>
                  <a:ext uri="{0D108BD9-81ED-4DB2-BD59-A6C34878D82A}">
                    <a16:rowId xmlns:a16="http://schemas.microsoft.com/office/drawing/2014/main" val="2770295137"/>
                  </a:ext>
                </a:extLst>
              </a:tr>
              <a:tr h="81963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100" dirty="0"/>
                        <a:t>Removing Blindfold: Bystander Intervention 101</a:t>
                      </a:r>
                    </a:p>
                  </a:txBody>
                  <a:tcPr marL="121920" marR="121920" marT="60960" marB="60960"/>
                </a:tc>
                <a:extLst>
                  <a:ext uri="{0D108BD9-81ED-4DB2-BD59-A6C34878D82A}">
                    <a16:rowId xmlns:a16="http://schemas.microsoft.com/office/drawing/2014/main" val="1805938509"/>
                  </a:ext>
                </a:extLst>
              </a:tr>
              <a:tr h="468363">
                <a:tc>
                  <a:txBody>
                    <a:bodyPr/>
                    <a:lstStyle/>
                    <a:p>
                      <a:pPr algn="ctr"/>
                      <a:r>
                        <a:rPr lang="en-US" sz="2100" dirty="0"/>
                        <a:t>Training the Trainer</a:t>
                      </a:r>
                    </a:p>
                  </a:txBody>
                  <a:tcPr marL="121920" marR="121920" marT="60960" marB="60960"/>
                </a:tc>
                <a:extLst>
                  <a:ext uri="{0D108BD9-81ED-4DB2-BD59-A6C34878D82A}">
                    <a16:rowId xmlns:a16="http://schemas.microsoft.com/office/drawing/2014/main" val="2089858498"/>
                  </a:ext>
                </a:extLst>
              </a:tr>
            </a:tbl>
          </a:graphicData>
        </a:graphic>
      </p:graphicFrame>
    </p:spTree>
    <p:extLst>
      <p:ext uri="{BB962C8B-B14F-4D97-AF65-F5344CB8AC3E}">
        <p14:creationId xmlns:p14="http://schemas.microsoft.com/office/powerpoint/2010/main" val="3803518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CDBBA81-E4DF-488D-B13A-367375A8F3D4}"/>
              </a:ext>
            </a:extLst>
          </p:cNvPr>
          <p:cNvSpPr>
            <a:spLocks noGrp="1"/>
          </p:cNvSpPr>
          <p:nvPr>
            <p:ph type="body" idx="1"/>
          </p:nvPr>
        </p:nvSpPr>
        <p:spPr>
          <a:xfrm>
            <a:off x="203203" y="1752603"/>
            <a:ext cx="6908799" cy="5105399"/>
          </a:xfrm>
        </p:spPr>
        <p:txBody>
          <a:bodyPr>
            <a:noAutofit/>
          </a:bodyPr>
          <a:lstStyle/>
          <a:p>
            <a:pPr>
              <a:spcBef>
                <a:spcPts val="852"/>
              </a:spcBef>
            </a:pPr>
            <a:r>
              <a:rPr lang="en-US" sz="2800" b="1" dirty="0">
                <a:latin typeface="Garamond"/>
              </a:rPr>
              <a:t>Circle K International</a:t>
            </a:r>
          </a:p>
          <a:p>
            <a:pPr marL="956875" indent="-414624">
              <a:spcBef>
                <a:spcPts val="852"/>
              </a:spcBef>
              <a:buFont typeface="Arial"/>
              <a:buChar char="•"/>
            </a:pPr>
            <a:r>
              <a:rPr lang="en-US" sz="2800" dirty="0">
                <a:latin typeface="Garamond"/>
              </a:rPr>
              <a:t>ICESAHT developing curriculum for students to lead club discussions and activities</a:t>
            </a:r>
          </a:p>
          <a:p>
            <a:pPr marL="956875" indent="-414624">
              <a:spcBef>
                <a:spcPts val="852"/>
              </a:spcBef>
              <a:buFont typeface="Arial"/>
              <a:buChar char="•"/>
            </a:pPr>
            <a:r>
              <a:rPr lang="en-US" sz="2800" dirty="0">
                <a:latin typeface="Garamond"/>
              </a:rPr>
              <a:t>April - Feedback session at GATC</a:t>
            </a:r>
          </a:p>
          <a:p>
            <a:pPr marL="956875" indent="-414624">
              <a:spcBef>
                <a:spcPts val="852"/>
              </a:spcBef>
              <a:buFont typeface="Arial"/>
              <a:buChar char="•"/>
            </a:pPr>
            <a:r>
              <a:rPr lang="en-US" sz="2800" dirty="0">
                <a:latin typeface="Garamond"/>
              </a:rPr>
              <a:t>July ‘21 - Workshops at ELC</a:t>
            </a:r>
          </a:p>
          <a:p>
            <a:pPr marL="1947450" lvl="1" indent="-414624">
              <a:spcBef>
                <a:spcPts val="852"/>
              </a:spcBef>
              <a:buFont typeface="Arial"/>
              <a:buChar char="•"/>
            </a:pPr>
            <a:r>
              <a:rPr lang="en-US" sz="2400" dirty="0">
                <a:latin typeface="Garamond"/>
              </a:rPr>
              <a:t>30 virtual CKI students/189 adults</a:t>
            </a:r>
          </a:p>
          <a:p>
            <a:pPr marL="1947450" lvl="1" indent="-414624">
              <a:spcBef>
                <a:spcPts val="852"/>
              </a:spcBef>
              <a:buFont typeface="Arial"/>
              <a:buChar char="•"/>
            </a:pPr>
            <a:r>
              <a:rPr lang="en-US" sz="2400" dirty="0">
                <a:latin typeface="Garamond"/>
              </a:rPr>
              <a:t>5 in-person CKI students/adults</a:t>
            </a:r>
            <a:endParaRPr lang="en-US" sz="2800" dirty="0">
              <a:latin typeface="Garamond"/>
            </a:endParaRPr>
          </a:p>
        </p:txBody>
      </p:sp>
      <p:sp>
        <p:nvSpPr>
          <p:cNvPr id="5" name="Title 1">
            <a:extLst>
              <a:ext uri="{FF2B5EF4-FFF2-40B4-BE49-F238E27FC236}">
                <a16:creationId xmlns:a16="http://schemas.microsoft.com/office/drawing/2014/main" id="{F74A24BE-01EB-4279-AC36-CA5AE0BB9394}"/>
              </a:ext>
            </a:extLst>
          </p:cNvPr>
          <p:cNvSpPr>
            <a:spLocks noGrp="1"/>
          </p:cNvSpPr>
          <p:nvPr>
            <p:ph type="title"/>
          </p:nvPr>
        </p:nvSpPr>
        <p:spPr>
          <a:xfrm>
            <a:off x="1828800" y="685802"/>
            <a:ext cx="9448800" cy="846137"/>
          </a:xfrm>
        </p:spPr>
        <p:txBody>
          <a:bodyPr>
            <a:noAutofit/>
          </a:bodyPr>
          <a:lstStyle/>
          <a:p>
            <a:r>
              <a:rPr lang="en-US" sz="5333" dirty="0"/>
              <a:t>Creating a Culture of Care</a:t>
            </a:r>
            <a:br>
              <a:rPr lang="en-US" sz="4800" dirty="0"/>
            </a:br>
            <a:r>
              <a:rPr lang="en-US" sz="4267" dirty="0"/>
              <a:t>Curriculum &amp; Certification</a:t>
            </a:r>
            <a:br>
              <a:rPr lang="en-US" sz="4800" dirty="0"/>
            </a:br>
            <a:endParaRPr lang="en-US" sz="4800" dirty="0"/>
          </a:p>
        </p:txBody>
      </p:sp>
      <p:graphicFrame>
        <p:nvGraphicFramePr>
          <p:cNvPr id="7" name="Table 7">
            <a:extLst>
              <a:ext uri="{FF2B5EF4-FFF2-40B4-BE49-F238E27FC236}">
                <a16:creationId xmlns:a16="http://schemas.microsoft.com/office/drawing/2014/main" id="{B18C1341-BD22-4D07-B888-486BF6AA47A6}"/>
              </a:ext>
            </a:extLst>
          </p:cNvPr>
          <p:cNvGraphicFramePr>
            <a:graphicFrameLocks noGrp="1"/>
          </p:cNvGraphicFramePr>
          <p:nvPr/>
        </p:nvGraphicFramePr>
        <p:xfrm>
          <a:off x="7309225" y="1757084"/>
          <a:ext cx="4679575" cy="2695755"/>
        </p:xfrm>
        <a:graphic>
          <a:graphicData uri="http://schemas.openxmlformats.org/drawingml/2006/table">
            <a:tbl>
              <a:tblPr firstRow="1" bandRow="1">
                <a:tableStyleId>{2A488322-F2BA-4B5B-9748-0D474271808F}</a:tableStyleId>
              </a:tblPr>
              <a:tblGrid>
                <a:gridCol w="4679575">
                  <a:extLst>
                    <a:ext uri="{9D8B030D-6E8A-4147-A177-3AD203B41FA5}">
                      <a16:colId xmlns:a16="http://schemas.microsoft.com/office/drawing/2014/main" val="2149918535"/>
                    </a:ext>
                  </a:extLst>
                </a:gridCol>
              </a:tblGrid>
              <a:tr h="487680">
                <a:tc>
                  <a:txBody>
                    <a:bodyPr/>
                    <a:lstStyle/>
                    <a:p>
                      <a:pPr algn="ctr"/>
                      <a:r>
                        <a:rPr lang="en-US" sz="1900" dirty="0"/>
                        <a:t> </a:t>
                      </a:r>
                      <a:r>
                        <a:rPr lang="en-US" sz="2400" dirty="0"/>
                        <a:t>Culture of Care Workshops</a:t>
                      </a:r>
                      <a:endParaRPr lang="en-US" sz="1900" dirty="0"/>
                    </a:p>
                  </a:txBody>
                  <a:tcPr marL="121920" marR="121920" marT="60960" marB="60960">
                    <a:solidFill>
                      <a:srgbClr val="FF9933"/>
                    </a:solidFill>
                  </a:tcPr>
                </a:tc>
                <a:extLst>
                  <a:ext uri="{0D108BD9-81ED-4DB2-BD59-A6C34878D82A}">
                    <a16:rowId xmlns:a16="http://schemas.microsoft.com/office/drawing/2014/main" val="817544483"/>
                  </a:ext>
                </a:extLst>
              </a:tr>
              <a:tr h="473037">
                <a:tc>
                  <a:txBody>
                    <a:bodyPr/>
                    <a:lstStyle/>
                    <a:p>
                      <a:pPr algn="ctr"/>
                      <a:r>
                        <a:rPr lang="en-US" sz="2100" dirty="0"/>
                        <a:t>Dating &amp; Healthy Relationships</a:t>
                      </a:r>
                    </a:p>
                  </a:txBody>
                  <a:tcPr marL="121920" marR="121920" marT="60960" marB="60960"/>
                </a:tc>
                <a:extLst>
                  <a:ext uri="{0D108BD9-81ED-4DB2-BD59-A6C34878D82A}">
                    <a16:rowId xmlns:a16="http://schemas.microsoft.com/office/drawing/2014/main" val="3640173182"/>
                  </a:ext>
                </a:extLst>
              </a:tr>
              <a:tr h="819635">
                <a:tc>
                  <a:txBody>
                    <a:bodyPr/>
                    <a:lstStyle/>
                    <a:p>
                      <a:pPr algn="ctr"/>
                      <a:r>
                        <a:rPr lang="en-US" sz="2100" dirty="0"/>
                        <a:t>How to Access Resources on Campus</a:t>
                      </a:r>
                    </a:p>
                  </a:txBody>
                  <a:tcPr marL="121920" marR="121920" marT="60960" marB="60960"/>
                </a:tc>
                <a:extLst>
                  <a:ext uri="{0D108BD9-81ED-4DB2-BD59-A6C34878D82A}">
                    <a16:rowId xmlns:a16="http://schemas.microsoft.com/office/drawing/2014/main" val="2770295137"/>
                  </a:ext>
                </a:extLst>
              </a:tr>
              <a:tr h="4470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100" dirty="0"/>
                        <a:t>How to be an Upstander</a:t>
                      </a:r>
                    </a:p>
                  </a:txBody>
                  <a:tcPr marL="121920" marR="121920" marT="60960" marB="60960"/>
                </a:tc>
                <a:extLst>
                  <a:ext uri="{0D108BD9-81ED-4DB2-BD59-A6C34878D82A}">
                    <a16:rowId xmlns:a16="http://schemas.microsoft.com/office/drawing/2014/main" val="1805938509"/>
                  </a:ext>
                </a:extLst>
              </a:tr>
              <a:tr h="468363">
                <a:tc>
                  <a:txBody>
                    <a:bodyPr/>
                    <a:lstStyle/>
                    <a:p>
                      <a:pPr algn="ctr"/>
                      <a:r>
                        <a:rPr lang="en-US" sz="2100" dirty="0"/>
                        <a:t>Training the Trainer</a:t>
                      </a:r>
                    </a:p>
                  </a:txBody>
                  <a:tcPr marL="121920" marR="121920" marT="60960" marB="60960"/>
                </a:tc>
                <a:extLst>
                  <a:ext uri="{0D108BD9-81ED-4DB2-BD59-A6C34878D82A}">
                    <a16:rowId xmlns:a16="http://schemas.microsoft.com/office/drawing/2014/main" val="2089858498"/>
                  </a:ext>
                </a:extLst>
              </a:tr>
            </a:tbl>
          </a:graphicData>
        </a:graphic>
      </p:graphicFrame>
    </p:spTree>
    <p:extLst>
      <p:ext uri="{BB962C8B-B14F-4D97-AF65-F5344CB8AC3E}">
        <p14:creationId xmlns:p14="http://schemas.microsoft.com/office/powerpoint/2010/main" val="21249282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1176-8C60-428D-BB68-0A7023E2D09B}"/>
              </a:ext>
            </a:extLst>
          </p:cNvPr>
          <p:cNvSpPr>
            <a:spLocks noGrp="1"/>
          </p:cNvSpPr>
          <p:nvPr>
            <p:ph type="title"/>
          </p:nvPr>
        </p:nvSpPr>
        <p:spPr>
          <a:xfrm>
            <a:off x="528325" y="3752850"/>
            <a:ext cx="3975095" cy="2452687"/>
          </a:xfrm>
        </p:spPr>
        <p:txBody>
          <a:bodyPr vert="horz" lIns="91440" tIns="45720" rIns="91440" bIns="45720" rtlCol="0" anchor="ctr">
            <a:normAutofit/>
          </a:bodyPr>
          <a:lstStyle/>
          <a:p>
            <a:pPr>
              <a:spcBef>
                <a:spcPct val="0"/>
              </a:spcBef>
            </a:pPr>
            <a:r>
              <a:rPr lang="en-US" sz="3600" dirty="0">
                <a:solidFill>
                  <a:schemeClr val="tx1"/>
                </a:solidFill>
                <a:ea typeface="+mj-ea"/>
              </a:rPr>
              <a:t>Creating a Culture of Care</a:t>
            </a:r>
            <a:br>
              <a:rPr lang="en-US" sz="3600" b="0" dirty="0">
                <a:solidFill>
                  <a:schemeClr val="tx1"/>
                </a:solidFill>
                <a:ea typeface="+mj-ea"/>
              </a:rPr>
            </a:br>
            <a:r>
              <a:rPr lang="en-US" sz="3600" b="0" dirty="0">
                <a:solidFill>
                  <a:schemeClr val="tx1"/>
                </a:solidFill>
                <a:ea typeface="+mj-ea"/>
              </a:rPr>
              <a:t>What’s Next?</a:t>
            </a:r>
          </a:p>
        </p:txBody>
      </p:sp>
      <p:pic>
        <p:nvPicPr>
          <p:cNvPr id="4" name="Picture 3" descr="A group of people standing in a room&#10;&#10;Description automatically generated">
            <a:extLst>
              <a:ext uri="{FF2B5EF4-FFF2-40B4-BE49-F238E27FC236}">
                <a16:creationId xmlns:a16="http://schemas.microsoft.com/office/drawing/2014/main" id="{1373154D-9E3F-4D90-80E5-1097A5623F5E}"/>
              </a:ext>
            </a:extLst>
          </p:cNvPr>
          <p:cNvPicPr>
            <a:picLocks noChangeAspect="1"/>
          </p:cNvPicPr>
          <p:nvPr/>
        </p:nvPicPr>
        <p:blipFill rotWithShape="1">
          <a:blip r:embed="rId3">
            <a:extLst>
              <a:ext uri="{28A0092B-C50C-407E-A947-70E740481C1C}">
                <a14:useLocalDpi xmlns:a14="http://schemas.microsoft.com/office/drawing/2010/main" val="0"/>
              </a:ext>
            </a:extLst>
          </a:blip>
          <a:srcRect t="29167" b="25237"/>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 Placeholder 2">
            <a:extLst>
              <a:ext uri="{FF2B5EF4-FFF2-40B4-BE49-F238E27FC236}">
                <a16:creationId xmlns:a16="http://schemas.microsoft.com/office/drawing/2014/main" id="{4631381B-4744-4B98-98C8-A99AE13FA63A}"/>
              </a:ext>
            </a:extLst>
          </p:cNvPr>
          <p:cNvSpPr>
            <a:spLocks noGrp="1"/>
          </p:cNvSpPr>
          <p:nvPr>
            <p:ph type="body" idx="1"/>
          </p:nvPr>
        </p:nvSpPr>
        <p:spPr>
          <a:xfrm>
            <a:off x="3886200" y="3752850"/>
            <a:ext cx="8183880" cy="2986617"/>
          </a:xfrm>
        </p:spPr>
        <p:txBody>
          <a:bodyPr vert="horz" lIns="91440" tIns="45720" rIns="91440" bIns="45720" rtlCol="0" anchor="ctr">
            <a:normAutofit fontScale="92500" lnSpcReduction="20000"/>
          </a:bodyPr>
          <a:lstStyle/>
          <a:p>
            <a:pPr indent="-228600">
              <a:buFont typeface="Arial" panose="020B0604020202020204" pitchFamily="34" charset="0"/>
              <a:buChar char="•"/>
            </a:pPr>
            <a:r>
              <a:rPr lang="en-US" sz="3600" dirty="0">
                <a:solidFill>
                  <a:schemeClr val="tx1"/>
                </a:solidFill>
                <a:ea typeface="+mn-ea"/>
                <a:cs typeface="+mn-cs"/>
              </a:rPr>
              <a:t>Expand Culture of Care to more students</a:t>
            </a:r>
          </a:p>
          <a:p>
            <a:pPr indent="-228600">
              <a:buFont typeface="Arial" panose="020B0604020202020204" pitchFamily="34" charset="0"/>
              <a:buChar char="•"/>
            </a:pPr>
            <a:r>
              <a:rPr lang="en-US" sz="3600" dirty="0">
                <a:solidFill>
                  <a:schemeClr val="tx1"/>
                </a:solidFill>
                <a:ea typeface="+mn-ea"/>
                <a:cs typeface="+mn-cs"/>
              </a:rPr>
              <a:t>Anti-bullying conversation w/KCI &amp; CKI leaders</a:t>
            </a:r>
          </a:p>
          <a:p>
            <a:pPr indent="-228600">
              <a:buFont typeface="Arial" panose="020B0604020202020204" pitchFamily="34" charset="0"/>
              <a:buChar char="•"/>
            </a:pPr>
            <a:r>
              <a:rPr lang="en-US" sz="3600" dirty="0">
                <a:solidFill>
                  <a:schemeClr val="tx1"/>
                </a:solidFill>
                <a:ea typeface="+mn-ea"/>
                <a:cs typeface="+mn-cs"/>
              </a:rPr>
              <a:t>Erika’s Lighthouse partnership for Key Club and Builders Club</a:t>
            </a:r>
          </a:p>
          <a:p>
            <a:pPr indent="-228600">
              <a:buFont typeface="Arial" panose="020B0604020202020204" pitchFamily="34" charset="0"/>
              <a:buChar char="•"/>
            </a:pPr>
            <a:r>
              <a:rPr lang="en-US" sz="3600" dirty="0">
                <a:solidFill>
                  <a:schemeClr val="tx1"/>
                </a:solidFill>
                <a:ea typeface="+mn-ea"/>
                <a:cs typeface="+mn-cs"/>
              </a:rPr>
              <a:t>Active Minds partnership for Circle K International</a:t>
            </a:r>
          </a:p>
        </p:txBody>
      </p:sp>
    </p:spTree>
    <p:extLst>
      <p:ext uri="{BB962C8B-B14F-4D97-AF65-F5344CB8AC3E}">
        <p14:creationId xmlns:p14="http://schemas.microsoft.com/office/powerpoint/2010/main" val="9987358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87DE8D-A27A-433E-B447-0405B6BAB715}"/>
              </a:ext>
            </a:extLst>
          </p:cNvPr>
          <p:cNvSpPr>
            <a:spLocks noGrp="1"/>
          </p:cNvSpPr>
          <p:nvPr>
            <p:ph type="title"/>
          </p:nvPr>
        </p:nvSpPr>
        <p:spPr>
          <a:xfrm>
            <a:off x="850968" y="634181"/>
            <a:ext cx="3505495" cy="1622321"/>
          </a:xfrm>
        </p:spPr>
        <p:txBody>
          <a:bodyPr vert="horz" lIns="91440" tIns="45720" rIns="91440" bIns="45720" rtlCol="0" anchor="ctr">
            <a:normAutofit/>
          </a:bodyPr>
          <a:lstStyle/>
          <a:p>
            <a:pPr>
              <a:spcBef>
                <a:spcPct val="0"/>
              </a:spcBef>
            </a:pPr>
            <a:r>
              <a:rPr lang="en-US" sz="3700" kern="1200" dirty="0">
                <a:solidFill>
                  <a:schemeClr val="tx1"/>
                </a:solidFill>
                <a:latin typeface="+mj-lt"/>
                <a:ea typeface="+mj-ea"/>
                <a:cs typeface="+mj-cs"/>
              </a:rPr>
              <a:t>KI Youth Protection Week	</a:t>
            </a:r>
          </a:p>
        </p:txBody>
      </p:sp>
      <p:sp>
        <p:nvSpPr>
          <p:cNvPr id="2" name="Text Placeholder 1">
            <a:extLst>
              <a:ext uri="{FF2B5EF4-FFF2-40B4-BE49-F238E27FC236}">
                <a16:creationId xmlns:a16="http://schemas.microsoft.com/office/drawing/2014/main" id="{98998FD4-6FE6-4808-AB74-697B6C5BAD6F}"/>
              </a:ext>
            </a:extLst>
          </p:cNvPr>
          <p:cNvSpPr>
            <a:spLocks noGrp="1"/>
          </p:cNvSpPr>
          <p:nvPr>
            <p:ph type="body" idx="1"/>
          </p:nvPr>
        </p:nvSpPr>
        <p:spPr>
          <a:xfrm>
            <a:off x="648931" y="2438400"/>
            <a:ext cx="3505494" cy="3785419"/>
          </a:xfrm>
        </p:spPr>
        <p:txBody>
          <a:bodyPr vert="horz" lIns="91440" tIns="45720" rIns="91440" bIns="45720" rtlCol="0">
            <a:normAutofit/>
          </a:bodyPr>
          <a:lstStyle/>
          <a:p>
            <a:pPr marL="270926" indent="-228600"/>
            <a:r>
              <a:rPr lang="en-US" sz="1700">
                <a:solidFill>
                  <a:schemeClr val="tx1"/>
                </a:solidFill>
                <a:effectLst/>
                <a:latin typeface="+mn-lt"/>
                <a:ea typeface="+mn-ea"/>
                <a:cs typeface="+mn-cs"/>
              </a:rPr>
              <a:t>October 11-15, 2021</a:t>
            </a:r>
          </a:p>
          <a:p>
            <a:pPr marL="632886" indent="-228600">
              <a:spcBef>
                <a:spcPts val="560"/>
              </a:spcBef>
              <a:buSzPct val="75000"/>
              <a:defRPr/>
            </a:pPr>
            <a:r>
              <a:rPr kumimoji="0" lang="en-US" sz="1700" b="0" i="0" u="none" strike="noStrike" cap="none" spc="0" normalizeH="0" baseline="0" noProof="0">
                <a:ln>
                  <a:noFill/>
                </a:ln>
                <a:solidFill>
                  <a:schemeClr val="tx1"/>
                </a:solidFill>
                <a:effectLst/>
                <a:uLnTx/>
                <a:uFillTx/>
                <a:latin typeface="+mn-lt"/>
                <a:ea typeface="+mn-ea"/>
                <a:cs typeface="+mn-cs"/>
                <a:sym typeface="Verdana"/>
              </a:rPr>
              <a:t>Encourage clubs to schedule annual YP training prior to volunteering w/SLPs</a:t>
            </a:r>
          </a:p>
          <a:p>
            <a:pPr marL="632886" indent="-228600">
              <a:spcBef>
                <a:spcPts val="560"/>
              </a:spcBef>
              <a:buSzPct val="75000"/>
              <a:defRPr/>
            </a:pPr>
            <a:r>
              <a:rPr kumimoji="0" lang="en-US" sz="1700" b="0" i="0" u="none" strike="noStrike" cap="none" spc="0" normalizeH="0" baseline="0" noProof="0">
                <a:ln>
                  <a:noFill/>
                </a:ln>
                <a:solidFill>
                  <a:schemeClr val="tx1"/>
                </a:solidFill>
                <a:effectLst/>
                <a:uLnTx/>
                <a:uFillTx/>
                <a:latin typeface="+mn-lt"/>
                <a:ea typeface="+mn-ea"/>
                <a:cs typeface="+mn-cs"/>
                <a:sym typeface="Verdana"/>
              </a:rPr>
              <a:t>Policy training webinars</a:t>
            </a:r>
          </a:p>
          <a:p>
            <a:pPr marL="632886" indent="-228600">
              <a:spcBef>
                <a:spcPts val="560"/>
              </a:spcBef>
              <a:buSzPct val="75000"/>
              <a:defRPr/>
            </a:pPr>
            <a:r>
              <a:rPr kumimoji="0" lang="en-US" sz="1700" b="0" i="0" u="none" strike="noStrike" cap="none" spc="0" normalizeH="0" baseline="0" noProof="0">
                <a:ln>
                  <a:noFill/>
                </a:ln>
                <a:solidFill>
                  <a:schemeClr val="tx1"/>
                </a:solidFill>
                <a:effectLst/>
                <a:uLnTx/>
                <a:uFillTx/>
                <a:latin typeface="+mn-lt"/>
                <a:ea typeface="+mn-ea"/>
                <a:cs typeface="+mn-cs"/>
                <a:sym typeface="Verdana"/>
              </a:rPr>
              <a:t>What you need to know abou</a:t>
            </a:r>
            <a:r>
              <a:rPr lang="en-US" sz="1700">
                <a:solidFill>
                  <a:schemeClr val="tx1"/>
                </a:solidFill>
                <a:latin typeface="+mn-lt"/>
                <a:ea typeface="+mn-ea"/>
                <a:cs typeface="+mn-cs"/>
              </a:rPr>
              <a:t>t Kiwanis background checks</a:t>
            </a:r>
          </a:p>
          <a:p>
            <a:pPr marL="632886" indent="-228600">
              <a:spcBef>
                <a:spcPts val="560"/>
              </a:spcBef>
              <a:buSzPct val="75000"/>
              <a:defRPr/>
            </a:pPr>
            <a:r>
              <a:rPr kumimoji="0" lang="en-US" sz="1700" b="0" i="0" u="none" strike="noStrike" cap="none" spc="0" normalizeH="0" baseline="0" noProof="0">
                <a:ln>
                  <a:noFill/>
                </a:ln>
                <a:solidFill>
                  <a:schemeClr val="tx1"/>
                </a:solidFill>
                <a:effectLst/>
                <a:uLnTx/>
                <a:uFillTx/>
                <a:latin typeface="+mn-lt"/>
                <a:ea typeface="+mn-ea"/>
                <a:cs typeface="+mn-cs"/>
                <a:sym typeface="Verdana"/>
              </a:rPr>
              <a:t>What you need to know about Praesidium Inc.’s youth protection courses</a:t>
            </a:r>
          </a:p>
          <a:p>
            <a:pPr marL="632886" indent="-228600">
              <a:spcBef>
                <a:spcPts val="560"/>
              </a:spcBef>
              <a:buSzPct val="75000"/>
              <a:defRPr/>
            </a:pPr>
            <a:r>
              <a:rPr kumimoji="0" lang="en-US" sz="1700" b="0" i="0" u="none" strike="noStrike" cap="none" spc="0" normalizeH="0" baseline="0" noProof="0">
                <a:ln>
                  <a:noFill/>
                </a:ln>
                <a:solidFill>
                  <a:schemeClr val="tx1"/>
                </a:solidFill>
                <a:effectLst/>
                <a:uLnTx/>
                <a:uFillTx/>
                <a:latin typeface="+mn-lt"/>
                <a:ea typeface="+mn-ea"/>
                <a:cs typeface="+mn-cs"/>
                <a:sym typeface="Verdana"/>
              </a:rPr>
              <a:t>Hosting District Risk Mgr + YP Mgr seminar</a:t>
            </a:r>
          </a:p>
        </p:txBody>
      </p:sp>
      <p:sp>
        <p:nvSpPr>
          <p:cNvPr id="23" name="Rectangle 22">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a:extLst>
              <a:ext uri="{FF2B5EF4-FFF2-40B4-BE49-F238E27FC236}">
                <a16:creationId xmlns:a16="http://schemas.microsoft.com/office/drawing/2014/main" id="{4BB67D1C-D24C-4402-BF28-5E31C5668901}"/>
              </a:ext>
            </a:extLst>
          </p:cNvPr>
          <p:cNvPicPr>
            <a:picLocks noChangeAspect="1"/>
          </p:cNvPicPr>
          <p:nvPr/>
        </p:nvPicPr>
        <p:blipFill>
          <a:blip r:embed="rId3"/>
          <a:stretch>
            <a:fillRect/>
          </a:stretch>
        </p:blipFill>
        <p:spPr>
          <a:xfrm>
            <a:off x="5405862" y="1674247"/>
            <a:ext cx="6019331" cy="3506260"/>
          </a:xfrm>
          <a:prstGeom prst="rect">
            <a:avLst/>
          </a:prstGeom>
          <a:effectLst/>
        </p:spPr>
      </p:pic>
    </p:spTree>
    <p:extLst>
      <p:ext uri="{BB962C8B-B14F-4D97-AF65-F5344CB8AC3E}">
        <p14:creationId xmlns:p14="http://schemas.microsoft.com/office/powerpoint/2010/main" val="30051679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549BC-8464-4CEF-BBE9-3139BD8F997E}"/>
              </a:ext>
            </a:extLst>
          </p:cNvPr>
          <p:cNvSpPr>
            <a:spLocks noGrp="1"/>
          </p:cNvSpPr>
          <p:nvPr>
            <p:ph type="title"/>
          </p:nvPr>
        </p:nvSpPr>
        <p:spPr/>
        <p:txBody>
          <a:bodyPr>
            <a:noAutofit/>
          </a:bodyPr>
          <a:lstStyle/>
          <a:p>
            <a:r>
              <a:rPr lang="en-US" sz="5400"/>
              <a:t>Email inquiries &amp; requests</a:t>
            </a:r>
          </a:p>
        </p:txBody>
      </p:sp>
      <p:sp>
        <p:nvSpPr>
          <p:cNvPr id="3" name="Text Placeholder 2">
            <a:extLst>
              <a:ext uri="{FF2B5EF4-FFF2-40B4-BE49-F238E27FC236}">
                <a16:creationId xmlns:a16="http://schemas.microsoft.com/office/drawing/2014/main" id="{A5E6E1CA-722D-4552-9DCC-5A16C67D6DA8}"/>
              </a:ext>
            </a:extLst>
          </p:cNvPr>
          <p:cNvSpPr>
            <a:spLocks noGrp="1"/>
          </p:cNvSpPr>
          <p:nvPr>
            <p:ph type="body" idx="1"/>
          </p:nvPr>
        </p:nvSpPr>
        <p:spPr/>
        <p:txBody>
          <a:bodyPr>
            <a:normAutofit lnSpcReduction="10000"/>
          </a:bodyPr>
          <a:lstStyle/>
          <a:p>
            <a:pPr>
              <a:lnSpc>
                <a:spcPct val="150000"/>
              </a:lnSpc>
            </a:pPr>
            <a:r>
              <a:rPr lang="en-US" sz="4400"/>
              <a:t>Kiwanis.org/youthprotection</a:t>
            </a:r>
          </a:p>
          <a:p>
            <a:pPr>
              <a:lnSpc>
                <a:spcPct val="150000"/>
              </a:lnSpc>
            </a:pPr>
            <a:r>
              <a:rPr lang="en-US" sz="4400" kern="0">
                <a:hlinkClick r:id="rId3"/>
              </a:rPr>
              <a:t>Backgroundchecks@Kiwanis.org</a:t>
            </a:r>
            <a:endParaRPr lang="en-US" sz="4400" kern="0"/>
          </a:p>
          <a:p>
            <a:pPr>
              <a:lnSpc>
                <a:spcPct val="150000"/>
              </a:lnSpc>
            </a:pPr>
            <a:r>
              <a:rPr lang="en-US" sz="4400" kern="0">
                <a:hlinkClick r:id="rId4"/>
              </a:rPr>
              <a:t>YouthProtection@Kiwanis.org</a:t>
            </a:r>
            <a:endParaRPr lang="en-US" sz="4400" kern="0"/>
          </a:p>
          <a:p>
            <a:pPr>
              <a:lnSpc>
                <a:spcPct val="150000"/>
              </a:lnSpc>
            </a:pPr>
            <a:r>
              <a:rPr lang="en-US" sz="4400" kern="0">
                <a:hlinkClick r:id="rId5"/>
              </a:rPr>
              <a:t>CultureofCare@Kiwanis.org</a:t>
            </a:r>
            <a:endParaRPr lang="en-US" sz="4400" kern="0"/>
          </a:p>
          <a:p>
            <a:endParaRPr lang="en-US" sz="4400" kern="0"/>
          </a:p>
          <a:p>
            <a:endParaRPr lang="en-US" sz="4400"/>
          </a:p>
          <a:p>
            <a:endParaRPr lang="en-US"/>
          </a:p>
        </p:txBody>
      </p:sp>
      <p:pic>
        <p:nvPicPr>
          <p:cNvPr id="6" name="Content Placeholder 9" descr="Email">
            <a:extLst>
              <a:ext uri="{FF2B5EF4-FFF2-40B4-BE49-F238E27FC236}">
                <a16:creationId xmlns:a16="http://schemas.microsoft.com/office/drawing/2014/main" id="{55CA3BF3-94B9-4815-837A-70CF722038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1920" y="3338969"/>
            <a:ext cx="609600" cy="609600"/>
          </a:xfrm>
          <a:prstGeom prst="rect">
            <a:avLst/>
          </a:prstGeom>
        </p:spPr>
      </p:pic>
      <p:sp>
        <p:nvSpPr>
          <p:cNvPr id="7" name="Content Placeholder 6">
            <a:extLst>
              <a:ext uri="{FF2B5EF4-FFF2-40B4-BE49-F238E27FC236}">
                <a16:creationId xmlns:a16="http://schemas.microsoft.com/office/drawing/2014/main" id="{CFF281BE-ED32-498F-A489-4C0711D5C34B}"/>
              </a:ext>
            </a:extLst>
          </p:cNvPr>
          <p:cNvSpPr txBox="1">
            <a:spLocks/>
          </p:cNvSpPr>
          <p:nvPr/>
        </p:nvSpPr>
        <p:spPr>
          <a:xfrm>
            <a:off x="5068957" y="3429000"/>
            <a:ext cx="5786028" cy="3505200"/>
          </a:xfrm>
          <a:prstGeom prst="rect">
            <a:avLst/>
          </a:prstGeom>
        </p:spPr>
        <p:txBody>
          <a:bodyPr vert="horz" lIns="91440" tIns="45720" rIns="91440" bIns="45720" rtlCol="0">
            <a:normAutofit/>
          </a:bodyPr>
          <a:lstStyle>
            <a:lvl1pPr marL="514350" indent="-514350" algn="l" defTabSz="914400" rtl="0" eaLnBrk="1" latinLnBrk="0" hangingPunct="1">
              <a:spcBef>
                <a:spcPts val="1200"/>
              </a:spcBef>
              <a:buClr>
                <a:schemeClr val="accent5"/>
              </a:buClr>
              <a:buFont typeface="Arial" pitchFamily="34" charset="0"/>
              <a:buChar char="•"/>
              <a:defRPr sz="28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ts val="1200"/>
              </a:spcBef>
              <a:buClr>
                <a:schemeClr val="accent5"/>
              </a:buClr>
              <a:buSzPct val="75000"/>
              <a:buFont typeface="Wingdings" pitchFamily="2" charset="2"/>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ts val="1200"/>
              </a:spcBef>
              <a:buClr>
                <a:schemeClr val="accent5"/>
              </a:buClr>
              <a:buFont typeface="Wingdings" pitchFamily="2" charset="2"/>
              <a:buChar char="s"/>
              <a:defRPr sz="20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ts val="1200"/>
              </a:spcBef>
              <a:buClr>
                <a:schemeClr val="accent5"/>
              </a:buClr>
              <a:buSzPct val="75000"/>
              <a:buFont typeface="Courier New" pitchFamily="49" charset="0"/>
              <a:buChar char="o"/>
              <a:defRPr sz="1800" kern="1200">
                <a:solidFill>
                  <a:schemeClr val="tx1"/>
                </a:solidFill>
                <a:latin typeface="Verdana" pitchFamily="34" charset="0"/>
                <a:ea typeface="Verdana" pitchFamily="34" charset="0"/>
                <a:cs typeface="Verdana" pitchFamily="34" charset="0"/>
              </a:defRPr>
            </a:lvl4pPr>
            <a:lvl5pPr marL="2060575" indent="-231775" algn="l" defTabSz="914400" rtl="0" eaLnBrk="1" latinLnBrk="0" hangingPunct="1">
              <a:spcBef>
                <a:spcPts val="1200"/>
              </a:spcBef>
              <a:buClr>
                <a:schemeClr val="accent5"/>
              </a:buClr>
              <a:buFont typeface="Calibri" pitchFamily="34" charset="0"/>
              <a:buChar char="­"/>
              <a:defRPr sz="18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457189" marR="0" lvl="1" indent="0" algn="l" defTabSz="914377" rtl="0" eaLnBrk="1" fontAlgn="auto" latinLnBrk="0" hangingPunct="1">
              <a:lnSpc>
                <a:spcPct val="100000"/>
              </a:lnSpc>
              <a:spcBef>
                <a:spcPts val="1200"/>
              </a:spcBef>
              <a:spcAft>
                <a:spcPts val="0"/>
              </a:spcAft>
              <a:buClr>
                <a:srgbClr val="5B9BD5"/>
              </a:buClr>
              <a:buSzPct val="75000"/>
              <a:buFont typeface="Wingdings" pitchFamily="2" charset="2"/>
              <a:buNone/>
              <a:tabLst/>
              <a:defRPr/>
            </a:pPr>
            <a:r>
              <a:rPr kumimoji="0" lang="en-US" sz="3200" b="0" i="0" u="none" strike="noStrike" kern="1200" cap="none" spc="0" normalizeH="0" baseline="0" noProof="0">
                <a:ln>
                  <a:noFill/>
                </a:ln>
                <a:solidFill>
                  <a:prstClr val="black"/>
                </a:solidFill>
                <a:effectLst/>
                <a:uLnTx/>
                <a:uFillTx/>
                <a:latin typeface="Verdana" pitchFamily="34" charset="0"/>
                <a:ea typeface="Verdana" pitchFamily="34" charset="0"/>
              </a:rPr>
              <a:t>	</a:t>
            </a:r>
          </a:p>
        </p:txBody>
      </p:sp>
      <p:sp>
        <p:nvSpPr>
          <p:cNvPr id="8" name="TextBox 7">
            <a:extLst>
              <a:ext uri="{FF2B5EF4-FFF2-40B4-BE49-F238E27FC236}">
                <a16:creationId xmlns:a16="http://schemas.microsoft.com/office/drawing/2014/main" id="{726294A7-73B8-4463-AEF4-1885ABE814F6}"/>
              </a:ext>
            </a:extLst>
          </p:cNvPr>
          <p:cNvSpPr txBox="1"/>
          <p:nvPr/>
        </p:nvSpPr>
        <p:spPr>
          <a:xfrm>
            <a:off x="6096001" y="5610838"/>
            <a:ext cx="6112275" cy="694511"/>
          </a:xfrm>
          <a:prstGeom prst="rect">
            <a:avLst/>
          </a:prstGeom>
        </p:spPr>
        <p:txBody>
          <a:bodyPr vert="horz" wrap="square" lIns="91440" tIns="45720" rIns="91440" bIns="45720" rtlCol="0" anchor="t" anchorCtr="0">
            <a:norm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Graphic 8" descr="Internet">
            <a:extLst>
              <a:ext uri="{FF2B5EF4-FFF2-40B4-BE49-F238E27FC236}">
                <a16:creationId xmlns:a16="http://schemas.microsoft.com/office/drawing/2014/main" id="{72108C0D-E015-4D65-BE53-8236D59E619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9520" y="2105637"/>
            <a:ext cx="914400" cy="914400"/>
          </a:xfrm>
          <a:prstGeom prst="rect">
            <a:avLst/>
          </a:prstGeom>
        </p:spPr>
      </p:pic>
      <p:pic>
        <p:nvPicPr>
          <p:cNvPr id="11" name="Content Placeholder 9" descr="Email">
            <a:extLst>
              <a:ext uri="{FF2B5EF4-FFF2-40B4-BE49-F238E27FC236}">
                <a16:creationId xmlns:a16="http://schemas.microsoft.com/office/drawing/2014/main" id="{C9899EED-5508-4AEA-BCC3-B68CEB3E22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9335" y="4389956"/>
            <a:ext cx="609600" cy="609600"/>
          </a:xfrm>
          <a:prstGeom prst="rect">
            <a:avLst/>
          </a:prstGeom>
        </p:spPr>
      </p:pic>
      <p:pic>
        <p:nvPicPr>
          <p:cNvPr id="4" name="Content Placeholder 9" descr="Email">
            <a:extLst>
              <a:ext uri="{FF2B5EF4-FFF2-40B4-BE49-F238E27FC236}">
                <a16:creationId xmlns:a16="http://schemas.microsoft.com/office/drawing/2014/main" id="{D7518A35-B9C8-4272-86A7-3B7229FFD24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1920" y="5220219"/>
            <a:ext cx="609600" cy="609600"/>
          </a:xfrm>
          <a:prstGeom prst="rect">
            <a:avLst/>
          </a:prstGeom>
        </p:spPr>
      </p:pic>
    </p:spTree>
    <p:extLst>
      <p:ext uri="{BB962C8B-B14F-4D97-AF65-F5344CB8AC3E}">
        <p14:creationId xmlns:p14="http://schemas.microsoft.com/office/powerpoint/2010/main" val="449443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0CAB9-F1C4-45FB-B091-68E0655B9446}"/>
              </a:ext>
            </a:extLst>
          </p:cNvPr>
          <p:cNvSpPr>
            <a:spLocks noGrp="1"/>
          </p:cNvSpPr>
          <p:nvPr>
            <p:ph type="title"/>
          </p:nvPr>
        </p:nvSpPr>
        <p:spPr/>
        <p:txBody>
          <a:bodyPr>
            <a:normAutofit fontScale="90000"/>
          </a:bodyPr>
          <a:lstStyle/>
          <a:p>
            <a:r>
              <a:rPr lang="en-US" dirty="0"/>
              <a:t>Why Youth Protection Matters</a:t>
            </a:r>
          </a:p>
        </p:txBody>
      </p:sp>
      <p:sp>
        <p:nvSpPr>
          <p:cNvPr id="3" name="Text Placeholder 2">
            <a:extLst>
              <a:ext uri="{FF2B5EF4-FFF2-40B4-BE49-F238E27FC236}">
                <a16:creationId xmlns:a16="http://schemas.microsoft.com/office/drawing/2014/main" id="{18FFC04A-A002-42A6-B1D8-17DBB7E63767}"/>
              </a:ext>
            </a:extLst>
          </p:cNvPr>
          <p:cNvSpPr>
            <a:spLocks noGrp="1"/>
          </p:cNvSpPr>
          <p:nvPr>
            <p:ph type="body" idx="1"/>
          </p:nvPr>
        </p:nvSpPr>
        <p:spPr>
          <a:xfrm>
            <a:off x="3281082" y="1752601"/>
            <a:ext cx="8910918" cy="5105399"/>
          </a:xfrm>
        </p:spPr>
        <p:txBody>
          <a:bodyPr>
            <a:normAutofit fontScale="70000" lnSpcReduction="20000"/>
          </a:bodyPr>
          <a:lstStyle/>
          <a:p>
            <a:pPr marL="1053465" indent="-571500">
              <a:lnSpc>
                <a:spcPct val="100000"/>
              </a:lnSpc>
              <a:spcAft>
                <a:spcPts val="600"/>
              </a:spcAft>
              <a:buFont typeface="Wingdings" panose="05000000000000000000" pitchFamily="2" charset="2"/>
              <a:buChar char="Ø"/>
            </a:pPr>
            <a:r>
              <a:rPr lang="en-US" sz="5100" dirty="0"/>
              <a:t>Abusers have in common:</a:t>
            </a:r>
          </a:p>
          <a:p>
            <a:pPr marL="1358257" lvl="1" indent="-571500">
              <a:lnSpc>
                <a:spcPct val="100000"/>
              </a:lnSpc>
              <a:spcAft>
                <a:spcPts val="600"/>
              </a:spcAft>
              <a:buFont typeface="Wingdings" panose="05000000000000000000" pitchFamily="2" charset="2"/>
              <a:buChar char="Ø"/>
            </a:pPr>
            <a:r>
              <a:rPr lang="en-US" sz="4000" dirty="0">
                <a:latin typeface="Garamond" panose="02020404030301010803" pitchFamily="18" charset="0"/>
              </a:rPr>
              <a:t>Privacy</a:t>
            </a:r>
          </a:p>
          <a:p>
            <a:pPr marL="1358257" lvl="1" indent="-571500">
              <a:lnSpc>
                <a:spcPct val="100000"/>
              </a:lnSpc>
              <a:spcAft>
                <a:spcPts val="600"/>
              </a:spcAft>
              <a:buFont typeface="Wingdings" panose="05000000000000000000" pitchFamily="2" charset="2"/>
              <a:buChar char="Ø"/>
            </a:pPr>
            <a:r>
              <a:rPr lang="en-US" sz="4000" dirty="0">
                <a:latin typeface="Garamond" panose="02020404030301010803" pitchFamily="18" charset="0"/>
              </a:rPr>
              <a:t>Access</a:t>
            </a:r>
          </a:p>
          <a:p>
            <a:pPr marL="1358257" lvl="1" indent="-571500">
              <a:lnSpc>
                <a:spcPct val="100000"/>
              </a:lnSpc>
              <a:spcAft>
                <a:spcPts val="600"/>
              </a:spcAft>
              <a:buFont typeface="Wingdings" panose="05000000000000000000" pitchFamily="2" charset="2"/>
              <a:buChar char="Ø"/>
            </a:pPr>
            <a:r>
              <a:rPr lang="en-US" sz="4000" dirty="0">
                <a:latin typeface="Garamond" panose="02020404030301010803" pitchFamily="18" charset="0"/>
              </a:rPr>
              <a:t>Control</a:t>
            </a:r>
          </a:p>
          <a:p>
            <a:pPr marL="1053465" indent="-571500">
              <a:lnSpc>
                <a:spcPct val="100000"/>
              </a:lnSpc>
              <a:spcAft>
                <a:spcPts val="600"/>
              </a:spcAft>
              <a:buFont typeface="Wingdings" panose="05000000000000000000" pitchFamily="2" charset="2"/>
              <a:buChar char="Ø"/>
            </a:pPr>
            <a:r>
              <a:rPr lang="en-US" sz="4500" dirty="0"/>
              <a:t>Abuse is usually at the hands of a known acquaintances and family member NOT strangers</a:t>
            </a:r>
          </a:p>
          <a:p>
            <a:pPr marL="1586852" lvl="2" indent="-571500">
              <a:lnSpc>
                <a:spcPct val="100000"/>
              </a:lnSpc>
              <a:spcBef>
                <a:spcPts val="853"/>
              </a:spcBef>
              <a:spcAft>
                <a:spcPts val="600"/>
              </a:spcAft>
              <a:buFont typeface="Wingdings" panose="05000000000000000000" pitchFamily="2" charset="2"/>
              <a:buChar char="Ø"/>
            </a:pPr>
            <a:r>
              <a:rPr lang="en-US" sz="4000" dirty="0">
                <a:latin typeface="Garamond" panose="02020404030301010803" pitchFamily="18" charset="0"/>
              </a:rPr>
              <a:t>More than 90% of abusers are people children know, love and trust</a:t>
            </a:r>
          </a:p>
          <a:p>
            <a:pPr marL="1586852" lvl="2" indent="-571500">
              <a:lnSpc>
                <a:spcPct val="100000"/>
              </a:lnSpc>
              <a:spcBef>
                <a:spcPts val="853"/>
              </a:spcBef>
              <a:spcAft>
                <a:spcPts val="600"/>
              </a:spcAft>
              <a:buFont typeface="Wingdings" panose="05000000000000000000" pitchFamily="2" charset="2"/>
              <a:buChar char="Ø"/>
            </a:pPr>
            <a:r>
              <a:rPr lang="en-US" sz="4000" dirty="0">
                <a:latin typeface="Garamond" panose="02020404030301010803" pitchFamily="18" charset="0"/>
              </a:rPr>
              <a:t>85% of child abuse victims never report their abuse</a:t>
            </a:r>
          </a:p>
          <a:p>
            <a:endParaRPr lang="en-US" dirty="0"/>
          </a:p>
        </p:txBody>
      </p:sp>
      <p:sp>
        <p:nvSpPr>
          <p:cNvPr id="6" name="TextBox 5">
            <a:extLst>
              <a:ext uri="{FF2B5EF4-FFF2-40B4-BE49-F238E27FC236}">
                <a16:creationId xmlns:a16="http://schemas.microsoft.com/office/drawing/2014/main" id="{EAEE629A-82FA-4ABF-B9BB-3779F431E6FD}"/>
              </a:ext>
            </a:extLst>
          </p:cNvPr>
          <p:cNvSpPr txBox="1"/>
          <p:nvPr/>
        </p:nvSpPr>
        <p:spPr>
          <a:xfrm>
            <a:off x="466165" y="2420471"/>
            <a:ext cx="3765177" cy="28687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AEEDF7E0-4DAF-4E5C-B72B-EA25BF0DC3B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68356" y="2430116"/>
            <a:ext cx="3120888" cy="2340666"/>
          </a:xfrm>
          <a:prstGeom prst="rect">
            <a:avLst/>
          </a:prstGeom>
        </p:spPr>
      </p:pic>
    </p:spTree>
    <p:extLst>
      <p:ext uri="{BB962C8B-B14F-4D97-AF65-F5344CB8AC3E}">
        <p14:creationId xmlns:p14="http://schemas.microsoft.com/office/powerpoint/2010/main" val="15828248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1E41E-F49A-4D56-B447-55B8BC613E09}"/>
              </a:ext>
            </a:extLst>
          </p:cNvPr>
          <p:cNvSpPr>
            <a:spLocks noGrp="1"/>
          </p:cNvSpPr>
          <p:nvPr>
            <p:ph type="title"/>
          </p:nvPr>
        </p:nvSpPr>
        <p:spPr/>
        <p:txBody>
          <a:bodyPr>
            <a:normAutofit fontScale="90000"/>
          </a:bodyPr>
          <a:lstStyle/>
          <a:p>
            <a:r>
              <a:rPr lang="en-US"/>
              <a:t>Questions</a:t>
            </a:r>
          </a:p>
        </p:txBody>
      </p:sp>
      <p:pic>
        <p:nvPicPr>
          <p:cNvPr id="6" name="Picture 5" descr="Several hands raised and ready to answer a question">
            <a:extLst>
              <a:ext uri="{FF2B5EF4-FFF2-40B4-BE49-F238E27FC236}">
                <a16:creationId xmlns:a16="http://schemas.microsoft.com/office/drawing/2014/main" id="{8F06E7F7-DC5F-4C0B-AA6D-A6967F9DB3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8554" y="1955613"/>
            <a:ext cx="6216612" cy="4149467"/>
          </a:xfrm>
          <a:prstGeom prst="rect">
            <a:avLst/>
          </a:prstGeom>
        </p:spPr>
      </p:pic>
    </p:spTree>
    <p:extLst>
      <p:ext uri="{BB962C8B-B14F-4D97-AF65-F5344CB8AC3E}">
        <p14:creationId xmlns:p14="http://schemas.microsoft.com/office/powerpoint/2010/main" val="544974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D4895-05A5-454F-80D8-BA827497838C}"/>
              </a:ext>
            </a:extLst>
          </p:cNvPr>
          <p:cNvSpPr>
            <a:spLocks noGrp="1"/>
          </p:cNvSpPr>
          <p:nvPr>
            <p:ph type="title"/>
          </p:nvPr>
        </p:nvSpPr>
        <p:spPr>
          <a:xfrm>
            <a:off x="1828800" y="126609"/>
            <a:ext cx="9448800" cy="1519311"/>
          </a:xfrm>
        </p:spPr>
        <p:txBody>
          <a:bodyPr>
            <a:normAutofit fontScale="90000"/>
          </a:bodyPr>
          <a:lstStyle/>
          <a:p>
            <a:r>
              <a:rPr lang="en-US"/>
              <a:t>Why Youth Protection Matters</a:t>
            </a:r>
          </a:p>
        </p:txBody>
      </p:sp>
      <p:sp>
        <p:nvSpPr>
          <p:cNvPr id="3" name="Text Placeholder 2">
            <a:extLst>
              <a:ext uri="{FF2B5EF4-FFF2-40B4-BE49-F238E27FC236}">
                <a16:creationId xmlns:a16="http://schemas.microsoft.com/office/drawing/2014/main" id="{B691E191-2C04-4607-8A5D-6FE8FD2446C6}"/>
              </a:ext>
            </a:extLst>
          </p:cNvPr>
          <p:cNvSpPr>
            <a:spLocks noGrp="1"/>
          </p:cNvSpPr>
          <p:nvPr>
            <p:ph type="body" idx="1"/>
          </p:nvPr>
        </p:nvSpPr>
        <p:spPr>
          <a:xfrm>
            <a:off x="253218" y="1752601"/>
            <a:ext cx="11938782" cy="5105399"/>
          </a:xfrm>
        </p:spPr>
        <p:txBody>
          <a:bodyPr>
            <a:normAutofit fontScale="77500" lnSpcReduction="20000"/>
          </a:bodyPr>
          <a:lstStyle/>
          <a:p>
            <a:pPr marL="685165" indent="-414655"/>
            <a:r>
              <a:rPr lang="en-US"/>
              <a:t>Suicide is the 2</a:t>
            </a:r>
            <a:r>
              <a:rPr lang="en-US" baseline="30000"/>
              <a:t>nd</a:t>
            </a:r>
            <a:r>
              <a:rPr lang="en-US"/>
              <a:t> leading cause of death in children and adolescents in the US</a:t>
            </a:r>
          </a:p>
          <a:p>
            <a:pPr marL="685165" indent="-414655"/>
            <a:r>
              <a:rPr lang="en-US"/>
              <a:t>Suicide is the 2</a:t>
            </a:r>
            <a:r>
              <a:rPr lang="en-US" baseline="30000"/>
              <a:t>nd</a:t>
            </a:r>
            <a:r>
              <a:rPr lang="en-US"/>
              <a:t> leading cause of death in 15-29 age group globally</a:t>
            </a:r>
          </a:p>
          <a:p>
            <a:r>
              <a:rPr lang="en-US"/>
              <a:t>Risk factors</a:t>
            </a:r>
          </a:p>
          <a:p>
            <a:pPr lvl="1"/>
            <a:r>
              <a:rPr lang="en-US">
                <a:latin typeface="Garamond" panose="02020404030301010803" pitchFamily="18" charset="0"/>
              </a:rPr>
              <a:t>exposure to violence</a:t>
            </a:r>
          </a:p>
          <a:p>
            <a:pPr lvl="1"/>
            <a:r>
              <a:rPr lang="en-US">
                <a:latin typeface="Garamond" panose="02020404030301010803" pitchFamily="18" charset="0"/>
              </a:rPr>
              <a:t>impulsivity</a:t>
            </a:r>
          </a:p>
          <a:p>
            <a:pPr lvl="1"/>
            <a:r>
              <a:rPr lang="en-US">
                <a:latin typeface="Garamond" panose="02020404030301010803" pitchFamily="18" charset="0"/>
              </a:rPr>
              <a:t>aggressive or disruptive behavior</a:t>
            </a:r>
          </a:p>
          <a:p>
            <a:pPr lvl="1"/>
            <a:r>
              <a:rPr lang="en-US">
                <a:latin typeface="Garamond" panose="02020404030301010803" pitchFamily="18" charset="0"/>
              </a:rPr>
              <a:t>access to firearms</a:t>
            </a:r>
          </a:p>
          <a:p>
            <a:pPr lvl="1"/>
            <a:r>
              <a:rPr lang="en-US">
                <a:latin typeface="Garamond" panose="02020404030301010803" pitchFamily="18" charset="0"/>
              </a:rPr>
              <a:t>bullying</a:t>
            </a:r>
          </a:p>
          <a:p>
            <a:pPr lvl="1"/>
            <a:r>
              <a:rPr lang="en-US">
                <a:latin typeface="Garamond" panose="02020404030301010803" pitchFamily="18" charset="0"/>
              </a:rPr>
              <a:t>feelings of hopelessness or helplessness</a:t>
            </a:r>
          </a:p>
          <a:p>
            <a:pPr lvl="1"/>
            <a:r>
              <a:rPr lang="en-US">
                <a:latin typeface="Garamond" panose="02020404030301010803" pitchFamily="18" charset="0"/>
              </a:rPr>
              <a:t>acute loss or rejection</a:t>
            </a:r>
          </a:p>
          <a:p>
            <a:pPr marL="575302" lvl="1" indent="0">
              <a:buNone/>
            </a:pPr>
            <a:r>
              <a:rPr lang="en-US"/>
              <a:t> </a:t>
            </a:r>
          </a:p>
        </p:txBody>
      </p:sp>
    </p:spTree>
    <p:extLst>
      <p:ext uri="{BB962C8B-B14F-4D97-AF65-F5344CB8AC3E}">
        <p14:creationId xmlns:p14="http://schemas.microsoft.com/office/powerpoint/2010/main" val="2832833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5AEFF-8A00-4127-83B9-1ABCAC59F439}"/>
              </a:ext>
            </a:extLst>
          </p:cNvPr>
          <p:cNvSpPr>
            <a:spLocks noGrp="1"/>
          </p:cNvSpPr>
          <p:nvPr>
            <p:ph type="title"/>
          </p:nvPr>
        </p:nvSpPr>
        <p:spPr>
          <a:xfrm>
            <a:off x="1828800" y="165101"/>
            <a:ext cx="9448800" cy="1435100"/>
          </a:xfrm>
        </p:spPr>
        <p:txBody>
          <a:bodyPr>
            <a:normAutofit fontScale="90000"/>
          </a:bodyPr>
          <a:lstStyle/>
          <a:p>
            <a:r>
              <a:rPr lang="en-US" dirty="0"/>
              <a:t>Kiwanis Student &amp; Youth Protection Goals</a:t>
            </a:r>
          </a:p>
        </p:txBody>
      </p:sp>
      <p:sp>
        <p:nvSpPr>
          <p:cNvPr id="3" name="Text Placeholder 2">
            <a:extLst>
              <a:ext uri="{FF2B5EF4-FFF2-40B4-BE49-F238E27FC236}">
                <a16:creationId xmlns:a16="http://schemas.microsoft.com/office/drawing/2014/main" id="{04182123-A925-4BF8-81F0-5C2E12E90A17}"/>
              </a:ext>
            </a:extLst>
          </p:cNvPr>
          <p:cNvSpPr>
            <a:spLocks noGrp="1"/>
          </p:cNvSpPr>
          <p:nvPr>
            <p:ph type="body" idx="1"/>
          </p:nvPr>
        </p:nvSpPr>
        <p:spPr>
          <a:xfrm>
            <a:off x="633047" y="1752602"/>
            <a:ext cx="8424690" cy="4940298"/>
          </a:xfrm>
        </p:spPr>
        <p:txBody>
          <a:bodyPr>
            <a:normAutofit fontScale="92500" lnSpcReduction="20000"/>
          </a:bodyPr>
          <a:lstStyle/>
          <a:p>
            <a:pPr marL="482608" indent="0">
              <a:buNone/>
            </a:pPr>
            <a:r>
              <a:rPr lang="en-US" b="1" dirty="0">
                <a:latin typeface="Garamond" panose="02020404030301010803" pitchFamily="18" charset="0"/>
              </a:rPr>
              <a:t>Protect, educate and engage all Kiwanis members youth and adult.</a:t>
            </a:r>
            <a:endParaRPr lang="en-US" b="1" dirty="0"/>
          </a:p>
          <a:p>
            <a:pPr marL="786765" lvl="1" indent="0">
              <a:buNone/>
            </a:pPr>
            <a:r>
              <a:rPr lang="en-US" sz="1000" dirty="0">
                <a:latin typeface="Garamond" panose="02020404030301010803" pitchFamily="18" charset="0"/>
              </a:rPr>
              <a:t> </a:t>
            </a:r>
          </a:p>
          <a:p>
            <a:pPr marL="996315" indent="-514350">
              <a:spcAft>
                <a:spcPts val="600"/>
              </a:spcAft>
              <a:buFont typeface="+mj-lt"/>
              <a:buAutoNum type="arabicPeriod"/>
            </a:pPr>
            <a:r>
              <a:rPr lang="en-US" sz="3734" dirty="0">
                <a:latin typeface="Garamond" panose="02020404030301010803" pitchFamily="18" charset="0"/>
              </a:rPr>
              <a:t>Protect youth members from predators</a:t>
            </a:r>
            <a:endParaRPr lang="en-US" sz="800" dirty="0"/>
          </a:p>
          <a:p>
            <a:pPr marL="996315" indent="-514350">
              <a:spcAft>
                <a:spcPts val="600"/>
              </a:spcAft>
              <a:buFont typeface="+mj-lt"/>
              <a:buAutoNum type="arabicPeriod"/>
            </a:pPr>
            <a:r>
              <a:rPr lang="en-US" sz="3734" dirty="0">
                <a:latin typeface="Garamond" panose="02020404030301010803" pitchFamily="18" charset="0"/>
              </a:rPr>
              <a:t>Empower and educate adult members with best practices when working with youth</a:t>
            </a:r>
            <a:endParaRPr lang="en-US" sz="800" dirty="0"/>
          </a:p>
          <a:p>
            <a:pPr marL="996315" indent="-514350">
              <a:spcAft>
                <a:spcPts val="600"/>
              </a:spcAft>
              <a:buFont typeface="+mj-lt"/>
              <a:buAutoNum type="arabicPeriod"/>
            </a:pPr>
            <a:r>
              <a:rPr lang="en-US" sz="3730" dirty="0">
                <a:latin typeface="Garamond"/>
              </a:rPr>
              <a:t>Provide youth with positive skills development tools designed to inspire and engage our future leaders to be their best</a:t>
            </a:r>
            <a:endParaRPr lang="en-US" dirty="0"/>
          </a:p>
        </p:txBody>
      </p:sp>
      <p:pic>
        <p:nvPicPr>
          <p:cNvPr id="4" name="Picture 3" descr="Logo&#10;&#10;Description automatically generated">
            <a:extLst>
              <a:ext uri="{FF2B5EF4-FFF2-40B4-BE49-F238E27FC236}">
                <a16:creationId xmlns:a16="http://schemas.microsoft.com/office/drawing/2014/main" id="{A2F97999-D15B-4D47-8BA7-72E90E7DA2B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305364" y="2707716"/>
            <a:ext cx="2581835" cy="2581835"/>
          </a:xfrm>
          <a:prstGeom prst="rect">
            <a:avLst/>
          </a:prstGeom>
        </p:spPr>
      </p:pic>
      <p:sp>
        <p:nvSpPr>
          <p:cNvPr id="5" name="TextBox 4">
            <a:extLst>
              <a:ext uri="{FF2B5EF4-FFF2-40B4-BE49-F238E27FC236}">
                <a16:creationId xmlns:a16="http://schemas.microsoft.com/office/drawing/2014/main" id="{81776215-EC9A-4992-A836-1779389C17C7}"/>
              </a:ext>
            </a:extLst>
          </p:cNvPr>
          <p:cNvSpPr txBox="1"/>
          <p:nvPr/>
        </p:nvSpPr>
        <p:spPr>
          <a:xfrm>
            <a:off x="12647458" y="6670231"/>
            <a:ext cx="524946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4" tooltip="https://en.wikipedia.org/wiki/National_Safe_Place"/>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5" tooltip="https://creativecommons.org/licenses/by-sa/3.0/"/>
              </a:rPr>
              <a:t>CC BY-SA</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51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99E4D-6A15-438A-BE22-0804A66FA04A}"/>
              </a:ext>
            </a:extLst>
          </p:cNvPr>
          <p:cNvSpPr>
            <a:spLocks noGrp="1"/>
          </p:cNvSpPr>
          <p:nvPr>
            <p:ph type="title"/>
          </p:nvPr>
        </p:nvSpPr>
        <p:spPr/>
        <p:txBody>
          <a:bodyPr>
            <a:normAutofit fontScale="90000"/>
          </a:bodyPr>
          <a:lstStyle/>
          <a:p>
            <a:r>
              <a:rPr lang="en-US" dirty="0"/>
              <a:t>Youth Protection ABCs	</a:t>
            </a:r>
          </a:p>
        </p:txBody>
      </p:sp>
      <p:sp>
        <p:nvSpPr>
          <p:cNvPr id="3" name="Text Placeholder 2">
            <a:extLst>
              <a:ext uri="{FF2B5EF4-FFF2-40B4-BE49-F238E27FC236}">
                <a16:creationId xmlns:a16="http://schemas.microsoft.com/office/drawing/2014/main" id="{CF0EC801-B3BB-42AF-86CD-8DF65C2D864A}"/>
              </a:ext>
            </a:extLst>
          </p:cNvPr>
          <p:cNvSpPr>
            <a:spLocks noGrp="1"/>
          </p:cNvSpPr>
          <p:nvPr>
            <p:ph type="body" idx="1"/>
          </p:nvPr>
        </p:nvSpPr>
        <p:spPr/>
        <p:txBody>
          <a:bodyPr/>
          <a:lstStyle/>
          <a:p>
            <a:pPr>
              <a:buFont typeface="Wingdings" panose="05000000000000000000" pitchFamily="2" charset="2"/>
              <a:buChar char="ü"/>
            </a:pPr>
            <a:r>
              <a:rPr lang="en-US" b="1" dirty="0"/>
              <a:t>A – Accessible, high quality training and resources</a:t>
            </a:r>
          </a:p>
          <a:p>
            <a:pPr>
              <a:buFont typeface="Wingdings" panose="05000000000000000000" pitchFamily="2" charset="2"/>
              <a:buChar char="ü"/>
            </a:pPr>
            <a:r>
              <a:rPr lang="en-US" b="1" dirty="0"/>
              <a:t>B – Background Checks and Beyond</a:t>
            </a:r>
          </a:p>
          <a:p>
            <a:pPr>
              <a:buFont typeface="Wingdings" panose="05000000000000000000" pitchFamily="2" charset="2"/>
              <a:buChar char="ü"/>
            </a:pPr>
            <a:r>
              <a:rPr lang="en-US" b="1" dirty="0"/>
              <a:t>C – Culture of Care</a:t>
            </a:r>
          </a:p>
        </p:txBody>
      </p:sp>
    </p:spTree>
    <p:extLst>
      <p:ext uri="{BB962C8B-B14F-4D97-AF65-F5344CB8AC3E}">
        <p14:creationId xmlns:p14="http://schemas.microsoft.com/office/powerpoint/2010/main" val="495028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8F7DB9-EA02-4160-874C-7315698A1BF9}"/>
              </a:ext>
            </a:extLst>
          </p:cNvPr>
          <p:cNvPicPr>
            <a:picLocks noChangeAspect="1"/>
          </p:cNvPicPr>
          <p:nvPr/>
        </p:nvPicPr>
        <p:blipFill rotWithShape="1">
          <a:blip r:embed="rId3"/>
          <a:srcRect l="1779" t="-1" r="1903" b="3448"/>
          <a:stretch/>
        </p:blipFill>
        <p:spPr>
          <a:xfrm>
            <a:off x="1460598" y="11"/>
            <a:ext cx="9270807" cy="6621507"/>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6" name="Rectangle 5">
            <a:extLst>
              <a:ext uri="{FF2B5EF4-FFF2-40B4-BE49-F238E27FC236}">
                <a16:creationId xmlns:a16="http://schemas.microsoft.com/office/drawing/2014/main" id="{321D1078-7B74-485F-8EF3-CD67FA624305}"/>
              </a:ext>
            </a:extLst>
          </p:cNvPr>
          <p:cNvSpPr/>
          <p:nvPr/>
        </p:nvSpPr>
        <p:spPr>
          <a:xfrm>
            <a:off x="2722180" y="84082"/>
            <a:ext cx="3484520" cy="75674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219170"/>
            <a:r>
              <a:rPr lang="en-US" sz="1400" kern="0" dirty="0">
                <a:solidFill>
                  <a:srgbClr val="FFFFFF"/>
                </a:solidFill>
                <a:latin typeface="Arial"/>
                <a:sym typeface="Arial"/>
              </a:rPr>
              <a:t>Go to Kiwanis.org/youth protection</a:t>
            </a:r>
          </a:p>
        </p:txBody>
      </p:sp>
    </p:spTree>
    <p:extLst>
      <p:ext uri="{BB962C8B-B14F-4D97-AF65-F5344CB8AC3E}">
        <p14:creationId xmlns:p14="http://schemas.microsoft.com/office/powerpoint/2010/main" val="1827988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F5FAD-DCFB-4B83-BF9D-D55EB8EF8791}"/>
              </a:ext>
            </a:extLst>
          </p:cNvPr>
          <p:cNvSpPr>
            <a:spLocks noGrp="1"/>
          </p:cNvSpPr>
          <p:nvPr>
            <p:ph type="title"/>
          </p:nvPr>
        </p:nvSpPr>
        <p:spPr/>
        <p:txBody>
          <a:bodyPr>
            <a:noAutofit/>
          </a:bodyPr>
          <a:lstStyle/>
          <a:p>
            <a:r>
              <a:rPr lang="en-US" sz="4800" dirty="0"/>
              <a:t>A- Accessible Training </a:t>
            </a:r>
            <a:br>
              <a:rPr lang="en-US" sz="4800" dirty="0"/>
            </a:br>
            <a:r>
              <a:rPr lang="en-US" sz="4800" b="0" dirty="0"/>
              <a:t>YP Policy Training</a:t>
            </a:r>
            <a:endParaRPr lang="en-US" sz="4800" dirty="0"/>
          </a:p>
        </p:txBody>
      </p:sp>
      <p:sp>
        <p:nvSpPr>
          <p:cNvPr id="3" name="Text Placeholder 2">
            <a:extLst>
              <a:ext uri="{FF2B5EF4-FFF2-40B4-BE49-F238E27FC236}">
                <a16:creationId xmlns:a16="http://schemas.microsoft.com/office/drawing/2014/main" id="{9A14568A-CB33-40A7-8414-6D569DE7C2E2}"/>
              </a:ext>
            </a:extLst>
          </p:cNvPr>
          <p:cNvSpPr>
            <a:spLocks noGrp="1"/>
          </p:cNvSpPr>
          <p:nvPr>
            <p:ph type="body" idx="1"/>
          </p:nvPr>
        </p:nvSpPr>
        <p:spPr>
          <a:xfrm>
            <a:off x="134226" y="1752602"/>
            <a:ext cx="7407479" cy="4911089"/>
          </a:xfrm>
        </p:spPr>
        <p:txBody>
          <a:bodyPr>
            <a:normAutofit fontScale="47500" lnSpcReduction="20000"/>
          </a:bodyPr>
          <a:lstStyle/>
          <a:p>
            <a:pPr marL="270920" indent="0">
              <a:buNone/>
            </a:pPr>
            <a:r>
              <a:rPr lang="en-US" sz="7600" b="1" u="sng" dirty="0"/>
              <a:t>Education</a:t>
            </a:r>
          </a:p>
          <a:p>
            <a:pPr fontAlgn="base">
              <a:lnSpc>
                <a:spcPct val="100000"/>
              </a:lnSpc>
            </a:pPr>
            <a:r>
              <a:rPr lang="en-US" sz="5900" dirty="0">
                <a:solidFill>
                  <a:srgbClr val="000000"/>
                </a:solidFill>
              </a:rPr>
              <a:t>Every Kiwanis club is expected to inform and educate its members on these guidelines, best practices and required actions for individuals who become aware of youth in potentially harmful situations</a:t>
            </a:r>
          </a:p>
          <a:p>
            <a:pPr fontAlgn="base">
              <a:lnSpc>
                <a:spcPct val="100000"/>
              </a:lnSpc>
            </a:pPr>
            <a:r>
              <a:rPr lang="en-US" sz="5900" dirty="0">
                <a:solidFill>
                  <a:srgbClr val="000000"/>
                </a:solidFill>
              </a:rPr>
              <a:t>Districts will have forums or workshops at conventions and conferences.</a:t>
            </a:r>
          </a:p>
          <a:p>
            <a:pPr fontAlgn="base">
              <a:lnSpc>
                <a:spcPct val="100000"/>
              </a:lnSpc>
            </a:pPr>
            <a:r>
              <a:rPr lang="en-US" sz="5900" dirty="0">
                <a:solidFill>
                  <a:srgbClr val="000000"/>
                </a:solidFill>
              </a:rPr>
              <a:t>Club Leadership Education for YPG is currently unavailable in Kiwanis Connect. Training slides will be on: </a:t>
            </a:r>
          </a:p>
          <a:p>
            <a:pPr lvl="1" fontAlgn="base">
              <a:lnSpc>
                <a:spcPct val="100000"/>
              </a:lnSpc>
            </a:pPr>
            <a:r>
              <a:rPr lang="en-US" sz="5100" i="1" dirty="0">
                <a:solidFill>
                  <a:srgbClr val="000000"/>
                </a:solidFill>
                <a:latin typeface="Garamond" panose="02020404030301010803" pitchFamily="18" charset="0"/>
              </a:rPr>
              <a:t>Kiwanis.org/youthprotection website</a:t>
            </a:r>
          </a:p>
        </p:txBody>
      </p:sp>
      <p:pic>
        <p:nvPicPr>
          <p:cNvPr id="5" name="Picture 4" descr="A screenshot of a social media post&#10;&#10;Description automatically generated">
            <a:extLst>
              <a:ext uri="{FF2B5EF4-FFF2-40B4-BE49-F238E27FC236}">
                <a16:creationId xmlns:a16="http://schemas.microsoft.com/office/drawing/2014/main" id="{A33DA20F-E63F-4F34-AB42-F75C0FC15E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5570" y="798654"/>
            <a:ext cx="4536431" cy="56757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381690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iwanis PPT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25B008DCAFDD499AE1D17D06317D99" ma:contentTypeVersion="15" ma:contentTypeDescription="Create a new document." ma:contentTypeScope="" ma:versionID="4fed8beb5ad8dc85d4445f0ef76a23d1">
  <xsd:schema xmlns:xsd="http://www.w3.org/2001/XMLSchema" xmlns:xs="http://www.w3.org/2001/XMLSchema" xmlns:p="http://schemas.microsoft.com/office/2006/metadata/properties" xmlns:ns1="http://schemas.microsoft.com/sharepoint/v3" xmlns:ns2="4ade548b-e066-4a27-8fa1-98c1fcc7d010" xmlns:ns3="9a441896-49b2-4e3b-9585-ad256bf5e304" targetNamespace="http://schemas.microsoft.com/office/2006/metadata/properties" ma:root="true" ma:fieldsID="6bbd2d4cf5a3f5dcf7f5e249dad38019" ns1:_="" ns2:_="" ns3:_="">
    <xsd:import namespace="http://schemas.microsoft.com/sharepoint/v3"/>
    <xsd:import namespace="4ade548b-e066-4a27-8fa1-98c1fcc7d010"/>
    <xsd:import namespace="9a441896-49b2-4e3b-9585-ad256bf5e30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1:_ip_UnifiedCompliancePolicyProperties" minOccurs="0"/>
                <xsd:element ref="ns1:_ip_UnifiedCompliancePolicyUIAction" minOccurs="0"/>
                <xsd:element ref="ns2:MediaServiceEventHashCode" minOccurs="0"/>
                <xsd:element ref="ns2:MediaServiceGenerationTim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de548b-e066-4a27-8fa1-98c1fcc7d01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a441896-49b2-4e3b-9585-ad256bf5e304"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9a441896-49b2-4e3b-9585-ad256bf5e304">
      <UserInfo>
        <DisplayName>Michelle Study-Campbell</DisplayName>
        <AccountId>179</AccountId>
        <AccountType/>
      </UserInfo>
    </SharedWithUsers>
  </documentManagement>
</p:properties>
</file>

<file path=customXml/itemProps1.xml><?xml version="1.0" encoding="utf-8"?>
<ds:datastoreItem xmlns:ds="http://schemas.openxmlformats.org/officeDocument/2006/customXml" ds:itemID="{F3216DF6-8308-4B3B-977B-BE19C0257F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ade548b-e066-4a27-8fa1-98c1fcc7d010"/>
    <ds:schemaRef ds:uri="9a441896-49b2-4e3b-9585-ad256bf5e3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A4E467F-22A7-4600-ADDA-4040A8CE1CE3}">
  <ds:schemaRefs>
    <ds:schemaRef ds:uri="http://schemas.microsoft.com/sharepoint/v3/contenttype/forms"/>
  </ds:schemaRefs>
</ds:datastoreItem>
</file>

<file path=customXml/itemProps3.xml><?xml version="1.0" encoding="utf-8"?>
<ds:datastoreItem xmlns:ds="http://schemas.openxmlformats.org/officeDocument/2006/customXml" ds:itemID="{F3CB71A2-8DCF-4B4B-BA2E-9B30E93B6EE0}">
  <ds:schemaRefs>
    <ds:schemaRef ds:uri="http://schemas.microsoft.com/office/2006/documentManagement/types"/>
    <ds:schemaRef ds:uri="http://schemas.microsoft.com/office/infopath/2007/PartnerControls"/>
    <ds:schemaRef ds:uri="http://schemas.microsoft.com/office/2006/metadata/properties"/>
    <ds:schemaRef ds:uri="http://schemas.openxmlformats.org/package/2006/metadata/core-properties"/>
    <ds:schemaRef ds:uri="http://www.w3.org/XML/1998/namespace"/>
    <ds:schemaRef ds:uri="9a441896-49b2-4e3b-9585-ad256bf5e304"/>
    <ds:schemaRef ds:uri="4ade548b-e066-4a27-8fa1-98c1fcc7d010"/>
    <ds:schemaRef ds:uri="http://purl.org/dc/elements/1.1/"/>
    <ds:schemaRef ds:uri="http://schemas.microsoft.com/sharepoint/v3"/>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528</TotalTime>
  <Words>3625</Words>
  <Application>Microsoft Office PowerPoint</Application>
  <PresentationFormat>Widescreen</PresentationFormat>
  <Paragraphs>477</Paragraphs>
  <Slides>40</Slides>
  <Notes>35</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40</vt:i4>
      </vt:variant>
    </vt:vector>
  </HeadingPairs>
  <TitlesOfParts>
    <vt:vector size="58" baseType="lpstr">
      <vt:lpstr>Arial</vt:lpstr>
      <vt:lpstr>Avenir Next LT Pro</vt:lpstr>
      <vt:lpstr>Calibri</vt:lpstr>
      <vt:lpstr>Calibri Light</vt:lpstr>
      <vt:lpstr>Courier New</vt:lpstr>
      <vt:lpstr>Founders Grotesk Regular</vt:lpstr>
      <vt:lpstr>Garamond</vt:lpstr>
      <vt:lpstr>Noto Sans Symbols</vt:lpstr>
      <vt:lpstr>Times New Roman</vt:lpstr>
      <vt:lpstr>Verdana</vt:lpstr>
      <vt:lpstr>Wingdings</vt:lpstr>
      <vt:lpstr>Office Theme</vt:lpstr>
      <vt:lpstr>Kiwanis PPT Template</vt:lpstr>
      <vt:lpstr>2_Office Theme</vt:lpstr>
      <vt:lpstr>1_Office Theme</vt:lpstr>
      <vt:lpstr>3_Office Theme</vt:lpstr>
      <vt:lpstr>5_Office Theme</vt:lpstr>
      <vt:lpstr>4_Office Theme</vt:lpstr>
      <vt:lpstr>Kiwanis International Youth Protection</vt:lpstr>
      <vt:lpstr>Why Youth Protection Matters</vt:lpstr>
      <vt:lpstr>Why Youth Protection Matters</vt:lpstr>
      <vt:lpstr>Why Youth Protection Matters</vt:lpstr>
      <vt:lpstr>Why Youth Protection Matters</vt:lpstr>
      <vt:lpstr>Kiwanis Student &amp; Youth Protection Goals</vt:lpstr>
      <vt:lpstr>Youth Protection ABCs </vt:lpstr>
      <vt:lpstr>PowerPoint Presentation</vt:lpstr>
      <vt:lpstr>A- Accessible Training  YP Policy Training</vt:lpstr>
      <vt:lpstr>A – Accessible Training Youth Protection courses </vt:lpstr>
      <vt:lpstr>A – Accessible Training Policy – SLP Advisor Background checks </vt:lpstr>
      <vt:lpstr>Policy in Practice When Faculty Advisors Need Background Check Scenarios</vt:lpstr>
      <vt:lpstr>A – Accessible Training Chaperone Policy for Youth Programs</vt:lpstr>
      <vt:lpstr>A – Accessible Training Overnight Chaperone Policy</vt:lpstr>
      <vt:lpstr>A – Accessible Training Social Media &amp; Communication Policy</vt:lpstr>
      <vt:lpstr>YP Policy &amp; Practice Safe Virtual SLP Club Meetings</vt:lpstr>
      <vt:lpstr>YP Policy &amp; Practice</vt:lpstr>
      <vt:lpstr>A – Accessible Training YP Policy</vt:lpstr>
      <vt:lpstr>A – Accessible Training YP Policy</vt:lpstr>
      <vt:lpstr>A – Accessible Training YP Policy</vt:lpstr>
      <vt:lpstr>Youth Protection Abuse Reporting Helpline</vt:lpstr>
      <vt:lpstr>Kiwanis Background Checks</vt:lpstr>
      <vt:lpstr>Youth Protection Requirements by KI Position</vt:lpstr>
      <vt:lpstr>Background Checks Requirements</vt:lpstr>
      <vt:lpstr>Background Checks Obtain link for Non-U.S. Members</vt:lpstr>
      <vt:lpstr>Background Check Search What exactly is checked? </vt:lpstr>
      <vt:lpstr>US Club Secretary can generate invitation </vt:lpstr>
      <vt:lpstr>North American SLPs YP Compliance</vt:lpstr>
      <vt:lpstr>YP Compliance Data as of Sept. 2021</vt:lpstr>
      <vt:lpstr>Background Checks &amp; Beyond Tips for Club Success</vt:lpstr>
      <vt:lpstr>Working Toward the Future </vt:lpstr>
      <vt:lpstr>Creating a Culture of Care</vt:lpstr>
      <vt:lpstr>C- Culture of Care What is Creating a Culture of Care?</vt:lpstr>
      <vt:lpstr>Culture of Care Online Training &amp; Resources</vt:lpstr>
      <vt:lpstr> Creating a Culture of Care Certified Champion Students </vt:lpstr>
      <vt:lpstr>Creating a Culture of Care Curriculum &amp; Certification </vt:lpstr>
      <vt:lpstr>Creating a Culture of Care What’s Next?</vt:lpstr>
      <vt:lpstr>KI Youth Protection Week </vt:lpstr>
      <vt:lpstr>Email inquiries &amp; requests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Study-Campbell</dc:creator>
  <cp:lastModifiedBy>Melissa McMann</cp:lastModifiedBy>
  <cp:revision>65</cp:revision>
  <cp:lastPrinted>2021-07-07T00:16:49Z</cp:lastPrinted>
  <dcterms:created xsi:type="dcterms:W3CDTF">2019-05-29T20:49:56Z</dcterms:created>
  <dcterms:modified xsi:type="dcterms:W3CDTF">2021-10-11T18:47:36Z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0x0101004A25B008DCAFDD499AE1D17D06317D99</vt:lpwstr>
  </property>
</Properties>
</file>